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style24.xml" ContentType="application/vnd.ms-office.chartstyle+xml"/>
  <Override PartName="/ppt/charts/colors2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4" r:id="rId3"/>
    <p:sldId id="261" r:id="rId4"/>
    <p:sldId id="260" r:id="rId5"/>
    <p:sldId id="268" r:id="rId6"/>
    <p:sldId id="262" r:id="rId7"/>
    <p:sldId id="263" r:id="rId8"/>
    <p:sldId id="266" r:id="rId9"/>
    <p:sldId id="265" r:id="rId10"/>
    <p:sldId id="267" r:id="rId11"/>
    <p:sldId id="257" r:id="rId12"/>
    <p:sldId id="258" r:id="rId13"/>
    <p:sldId id="259"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7" d="100"/>
          <a:sy n="107" d="100"/>
        </p:scale>
        <p:origin x="59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___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___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___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___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___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___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___17.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___18.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___19.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___20.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___21.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___22.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___23.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___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___25.xlsx"/></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___26.xlsx"/><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___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1350504832"/>
        <c:axId val="-1350515168"/>
      </c:barChart>
      <c:catAx>
        <c:axId val="-13505048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5168"/>
        <c:crosses val="autoZero"/>
        <c:auto val="1"/>
        <c:lblAlgn val="ctr"/>
        <c:lblOffset val="100"/>
        <c:noMultiLvlLbl val="0"/>
      </c:catAx>
      <c:valAx>
        <c:axId val="-1350515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048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Sheet1!$B$1</c:f>
              <c:strCache>
                <c:ptCount val="1"/>
                <c:pt idx="0">
                  <c:v>系列 1</c:v>
                </c:pt>
              </c:strCache>
            </c:strRef>
          </c:tx>
          <c:spPr>
            <a:solidFill>
              <a:schemeClr val="accent1"/>
            </a:solidFill>
            <a:ln>
              <a:no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solidFill>
              <a:schemeClr val="accent2"/>
            </a:solidFill>
            <a:ln>
              <a:no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solidFill>
              <a:schemeClr val="accent3"/>
            </a:solidFill>
            <a:ln>
              <a:no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axId val="-1126267696"/>
        <c:axId val="-1126264432"/>
        <c:axId val="-1088772800"/>
      </c:line3DChart>
      <c:catAx>
        <c:axId val="-112626769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432"/>
        <c:crosses val="autoZero"/>
        <c:auto val="1"/>
        <c:lblAlgn val="ctr"/>
        <c:lblOffset val="100"/>
        <c:noMultiLvlLbl val="0"/>
      </c:catAx>
      <c:valAx>
        <c:axId val="-11262644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7696"/>
        <c:crosses val="autoZero"/>
        <c:crossBetween val="between"/>
      </c:valAx>
      <c:serAx>
        <c:axId val="-1088772800"/>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432"/>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marker val="1"/>
        <c:smooth val="0"/>
        <c:axId val="-1126263344"/>
        <c:axId val="-1126262800"/>
      </c:lineChart>
      <c:catAx>
        <c:axId val="-11262633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2800"/>
        <c:crosses val="autoZero"/>
        <c:auto val="1"/>
        <c:lblAlgn val="ctr"/>
        <c:lblOffset val="100"/>
        <c:noMultiLvlLbl val="0"/>
      </c:catAx>
      <c:valAx>
        <c:axId val="-11262628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33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fill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35344"/>
        <c:axId val="-1088544592"/>
      </c:radarChart>
      <c:catAx>
        <c:axId val="-1088535344"/>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4592"/>
        <c:crosses val="autoZero"/>
        <c:auto val="1"/>
        <c:lblAlgn val="ctr"/>
        <c:lblOffset val="100"/>
        <c:noMultiLvlLbl val="0"/>
      </c:catAx>
      <c:valAx>
        <c:axId val="-10885445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534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散点图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1088546224"/>
        <c:axId val="-1088546768"/>
      </c:scatterChart>
      <c:valAx>
        <c:axId val="-108854622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6768"/>
        <c:crosses val="autoZero"/>
        <c:crossBetween val="midCat"/>
      </c:valAx>
      <c:valAx>
        <c:axId val="-10885467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6224"/>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smooth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1"/>
        </c:ser>
        <c:dLbls>
          <c:showLegendKey val="0"/>
          <c:showVal val="0"/>
          <c:showCatName val="0"/>
          <c:showSerName val="0"/>
          <c:showPercent val="0"/>
          <c:showBubbleSize val="0"/>
        </c:dLbls>
        <c:axId val="-1088533168"/>
        <c:axId val="-1088543504"/>
      </c:scatterChart>
      <c:valAx>
        <c:axId val="-108853316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3504"/>
        <c:crosses val="autoZero"/>
        <c:crossBetween val="midCat"/>
      </c:valAx>
      <c:valAx>
        <c:axId val="-10885435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316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1088542416"/>
        <c:axId val="-1088532624"/>
      </c:scatterChart>
      <c:valAx>
        <c:axId val="-108854241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2624"/>
        <c:crosses val="autoZero"/>
        <c:crossBetween val="midCat"/>
      </c:valAx>
      <c:valAx>
        <c:axId val="-1088532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241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0"/>
        </c:ser>
        <c:dLbls>
          <c:showLegendKey val="0"/>
          <c:showVal val="0"/>
          <c:showCatName val="0"/>
          <c:showSerName val="0"/>
          <c:showPercent val="0"/>
          <c:showBubbleSize val="0"/>
        </c:dLbls>
        <c:bubbleScale val="100"/>
        <c:showNegBubbles val="0"/>
        <c:axId val="-1088539696"/>
        <c:axId val="-1088545136"/>
      </c:bubbleChart>
      <c:valAx>
        <c:axId val="-108853969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5136"/>
        <c:crosses val="autoZero"/>
        <c:crossBetween val="midCat"/>
      </c:valAx>
      <c:valAx>
        <c:axId val="-1088545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969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1"/>
        </c:ser>
        <c:dLbls>
          <c:showLegendKey val="0"/>
          <c:showVal val="0"/>
          <c:showCatName val="0"/>
          <c:showSerName val="0"/>
          <c:showPercent val="0"/>
          <c:showBubbleSize val="0"/>
        </c:dLbls>
        <c:bubbleScale val="100"/>
        <c:showNegBubbles val="0"/>
        <c:axId val="-1088531536"/>
        <c:axId val="-1088544048"/>
      </c:bubbleChart>
      <c:valAx>
        <c:axId val="-108853153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4048"/>
        <c:crosses val="autoZero"/>
        <c:crossBetween val="midCat"/>
      </c:valAx>
      <c:valAx>
        <c:axId val="-10885440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153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ndar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41328"/>
        <c:axId val="-1088540784"/>
      </c:areaChart>
      <c:dateAx>
        <c:axId val="-1088541328"/>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0784"/>
        <c:crosses val="autoZero"/>
        <c:auto val="1"/>
        <c:lblOffset val="100"/>
        <c:baseTimeUnit val="days"/>
      </c:dateAx>
      <c:valAx>
        <c:axId val="-10885407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1328"/>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面积图（堆积）</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ck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36976"/>
        <c:axId val="-1086611008"/>
      </c:areaChart>
      <c:dateAx>
        <c:axId val="-108853697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1008"/>
        <c:crosses val="autoZero"/>
        <c:auto val="1"/>
        <c:lblOffset val="100"/>
        <c:baseTimeUnit val="days"/>
      </c:dateAx>
      <c:valAx>
        <c:axId val="-10866110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6976"/>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82"/>
        <c:axId val="-1350511904"/>
        <c:axId val="-1350518976"/>
      </c:barChart>
      <c:catAx>
        <c:axId val="-13505119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8976"/>
        <c:crosses val="autoZero"/>
        <c:auto val="1"/>
        <c:lblAlgn val="ctr"/>
        <c:lblOffset val="100"/>
        <c:noMultiLvlLbl val="0"/>
      </c:catAx>
      <c:valAx>
        <c:axId val="-135051897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19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CN" dirty="0" smtClean="0"/>
              <a:t>3D</a:t>
            </a: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销售额</c:v>
                </c:pt>
              </c:strCache>
            </c:strRef>
          </c:tx>
          <c:dPt>
            <c:idx val="0"/>
            <c:bubble3D val="0"/>
            <c:spPr>
              <a:solidFill>
                <a:schemeClr val="accent1"/>
              </a:solidFill>
              <a:ln w="25400">
                <a:solidFill>
                  <a:schemeClr val="lt1"/>
                </a:solidFill>
              </a:ln>
              <a:effectLst/>
              <a:sp3d contourW="25400">
                <a:contourClr>
                  <a:schemeClr val="lt1"/>
                </a:contourClr>
              </a:sp3d>
            </c:spPr>
          </c:dPt>
          <c:dPt>
            <c:idx val="1"/>
            <c:bubble3D val="0"/>
            <c:spPr>
              <a:solidFill>
                <a:schemeClr val="accent2"/>
              </a:solidFill>
              <a:ln w="25400">
                <a:solidFill>
                  <a:schemeClr val="lt1"/>
                </a:solidFill>
              </a:ln>
              <a:effectLst/>
              <a:sp3d contourW="25400">
                <a:contourClr>
                  <a:schemeClr val="lt1"/>
                </a:contourClr>
              </a:sp3d>
            </c:spPr>
          </c:dPt>
          <c:dPt>
            <c:idx val="2"/>
            <c:bubble3D val="0"/>
            <c:spPr>
              <a:solidFill>
                <a:schemeClr val="accent3"/>
              </a:solidFill>
              <a:ln w="25400">
                <a:solidFill>
                  <a:schemeClr val="lt1"/>
                </a:solidFill>
              </a:ln>
              <a:effectLst/>
              <a:sp3d contourW="25400">
                <a:contourClr>
                  <a:schemeClr val="lt1"/>
                </a:contourClr>
              </a:sp3d>
            </c:spPr>
          </c:dPt>
          <c:dPt>
            <c:idx val="3"/>
            <c:bubble3D val="0"/>
            <c:spPr>
              <a:solidFill>
                <a:schemeClr val="accent4"/>
              </a:solidFill>
              <a:ln w="25400">
                <a:solidFill>
                  <a:schemeClr val="lt1"/>
                </a:solidFill>
              </a:ln>
              <a:effectLst/>
              <a:sp3d contourW="25400">
                <a:contourClr>
                  <a:schemeClr val="lt1"/>
                </a:contourClr>
              </a:sp3d>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0"/>
    </c:view3D>
    <c:floor>
      <c:thickness val="0"/>
      <c:spPr>
        <a:noFill/>
        <a:ln w="9525" cap="flat" cmpd="sng" algn="ctr">
          <a:solidFill>
            <a:schemeClr val="tx1">
              <a:lumMod val="15000"/>
              <a:lumOff val="85000"/>
            </a:schemeClr>
          </a:solidFill>
          <a:round/>
        </a:ln>
        <a:effectLst/>
        <a:sp3d contourW="9525">
          <a:contourClr>
            <a:schemeClr val="tx1">
              <a:lumMod val="15000"/>
              <a:lumOff val="85000"/>
            </a:schemeClr>
          </a:contourClr>
        </a:sp3d>
      </c:spPr>
    </c:floor>
    <c:sideWall>
      <c:thickness val="0"/>
      <c:spPr>
        <a:noFill/>
        <a:ln>
          <a:noFill/>
        </a:ln>
        <a:effectLst/>
        <a:sp3d/>
      </c:spPr>
    </c:sideWall>
    <c:backWall>
      <c:thickness val="0"/>
      <c:spPr>
        <a:noFill/>
        <a:ln>
          <a:noFill/>
        </a:ln>
        <a:effectLst/>
        <a:sp3d/>
      </c:spPr>
    </c:backWall>
    <c:plotArea>
      <c:layout/>
      <c:area3DChart>
        <c:grouping val="standard"/>
        <c:varyColors val="0"/>
        <c:ser>
          <c:idx val="0"/>
          <c:order val="0"/>
          <c:tx>
            <c:strRef>
              <c:f>Sheet1!$B$1</c:f>
              <c:strCache>
                <c:ptCount val="1"/>
                <c:pt idx="0">
                  <c:v>系列 1</c:v>
                </c:pt>
              </c:strCache>
            </c:strRef>
          </c:tx>
          <c:spPr>
            <a:solidFill>
              <a:schemeClr val="accent1"/>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6604480"/>
        <c:axId val="-1086618624"/>
        <c:axId val="-1088777168"/>
      </c:area3DChart>
      <c:dateAx>
        <c:axId val="-1086604480"/>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8624"/>
        <c:crosses val="autoZero"/>
        <c:auto val="1"/>
        <c:lblOffset val="100"/>
        <c:baseTimeUnit val="days"/>
      </c:dateAx>
      <c:valAx>
        <c:axId val="-1086618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4480"/>
        <c:crosses val="autoZero"/>
        <c:crossBetween val="midCat"/>
      </c:valAx>
      <c:serAx>
        <c:axId val="-1088777168"/>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8624"/>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doughnut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3D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1086605568"/>
        <c:axId val="-1086609376"/>
        <c:axId val="-1088779040"/>
      </c:surface3DChart>
      <c:catAx>
        <c:axId val="-108660556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9376"/>
        <c:crosses val="autoZero"/>
        <c:auto val="1"/>
        <c:lblAlgn val="ctr"/>
        <c:lblOffset val="100"/>
        <c:noMultiLvlLbl val="0"/>
      </c:catAx>
      <c:valAx>
        <c:axId val="-10866093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5568"/>
        <c:crosses val="autoZero"/>
        <c:crossBetween val="midCat"/>
      </c:valAx>
      <c:serAx>
        <c:axId val="-1088779040"/>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9376"/>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90"/>
      <c:rotY val="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1086615360"/>
        <c:axId val="-1086607200"/>
        <c:axId val="-1088776544"/>
      </c:surfaceChart>
      <c:catAx>
        <c:axId val="-108661536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7200"/>
        <c:crosses val="autoZero"/>
        <c:auto val="1"/>
        <c:lblAlgn val="ctr"/>
        <c:lblOffset val="100"/>
        <c:noMultiLvlLbl val="0"/>
      </c:catAx>
      <c:valAx>
        <c:axId val="-10866072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5360"/>
        <c:crosses val="autoZero"/>
        <c:crossBetween val="midCat"/>
      </c:valAx>
      <c:serAx>
        <c:axId val="-1088776544"/>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7200"/>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tockChart>
        <c:ser>
          <c:idx val="0"/>
          <c:order val="0"/>
          <c:tx>
            <c:strRef>
              <c:f>Sheet1!$B$1</c:f>
              <c:strCache>
                <c:ptCount val="1"/>
                <c:pt idx="0">
                  <c:v>盘高</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55</c:v>
                </c:pt>
                <c:pt idx="1">
                  <c:v>57</c:v>
                </c:pt>
                <c:pt idx="2">
                  <c:v>57</c:v>
                </c:pt>
                <c:pt idx="3">
                  <c:v>58</c:v>
                </c:pt>
                <c:pt idx="4">
                  <c:v>58</c:v>
                </c:pt>
              </c:numCache>
            </c:numRef>
          </c:val>
          <c:smooth val="0"/>
        </c:ser>
        <c:ser>
          <c:idx val="1"/>
          <c:order val="1"/>
          <c:tx>
            <c:strRef>
              <c:f>Sheet1!$C$1</c:f>
              <c:strCache>
                <c:ptCount val="1"/>
                <c:pt idx="0">
                  <c:v>盘低</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11</c:v>
                </c:pt>
                <c:pt idx="1">
                  <c:v>12</c:v>
                </c:pt>
                <c:pt idx="2">
                  <c:v>13</c:v>
                </c:pt>
                <c:pt idx="3">
                  <c:v>11</c:v>
                </c:pt>
                <c:pt idx="4">
                  <c:v>35</c:v>
                </c:pt>
              </c:numCache>
            </c:numRef>
          </c:val>
          <c:smooth val="0"/>
        </c:ser>
        <c:ser>
          <c:idx val="2"/>
          <c:order val="2"/>
          <c:tx>
            <c:strRef>
              <c:f>Sheet1!$D$1</c:f>
              <c:strCache>
                <c:ptCount val="1"/>
                <c:pt idx="0">
                  <c:v>收盘</c:v>
                </c:pt>
              </c:strCache>
            </c:strRef>
          </c:tx>
          <c:spPr>
            <a:ln w="19050" cap="rnd">
              <a:noFill/>
              <a:round/>
            </a:ln>
            <a:effectLst/>
          </c:spPr>
          <c:marker>
            <c:symbol val="dot"/>
            <c:size val="3"/>
            <c:spPr>
              <a:solidFill>
                <a:schemeClr val="accent3"/>
              </a:solidFill>
              <a:ln w="9525">
                <a:solidFill>
                  <a:schemeClr val="accent3"/>
                </a:solidFill>
              </a:ln>
              <a:effectLst/>
            </c:spPr>
          </c:marker>
          <c:cat>
            <c:numRef>
              <c:f>Sheet1!$A$2:$A$6</c:f>
              <c:numCache>
                <c:formatCode>m/d/yyyy</c:formatCode>
                <c:ptCount val="5"/>
                <c:pt idx="0">
                  <c:v>37261</c:v>
                </c:pt>
                <c:pt idx="1">
                  <c:v>37262</c:v>
                </c:pt>
                <c:pt idx="2">
                  <c:v>37263</c:v>
                </c:pt>
                <c:pt idx="3">
                  <c:v>37264</c:v>
                </c:pt>
                <c:pt idx="4">
                  <c:v>37265</c:v>
                </c:pt>
              </c:numCache>
            </c:numRef>
          </c:cat>
          <c:val>
            <c:numRef>
              <c:f>Sheet1!$D$2:$D$6</c:f>
              <c:numCache>
                <c:formatCode>General</c:formatCode>
                <c:ptCount val="5"/>
                <c:pt idx="0">
                  <c:v>32</c:v>
                </c:pt>
                <c:pt idx="1">
                  <c:v>35</c:v>
                </c:pt>
                <c:pt idx="2">
                  <c:v>34</c:v>
                </c:pt>
                <c:pt idx="3">
                  <c:v>35</c:v>
                </c:pt>
                <c:pt idx="4">
                  <c:v>43</c:v>
                </c:pt>
              </c:numCache>
            </c:numRef>
          </c:val>
          <c:smooth val="0"/>
        </c:ser>
        <c:dLbls>
          <c:showLegendKey val="0"/>
          <c:showVal val="0"/>
          <c:showCatName val="0"/>
          <c:showSerName val="0"/>
          <c:showPercent val="0"/>
          <c:showBubbleSize val="0"/>
        </c:dLbls>
        <c:hiLowLines>
          <c:spPr>
            <a:ln w="9525" cap="flat" cmpd="sng" algn="ctr">
              <a:solidFill>
                <a:schemeClr val="tx1">
                  <a:lumMod val="75000"/>
                  <a:lumOff val="25000"/>
                </a:schemeClr>
              </a:solidFill>
              <a:round/>
            </a:ln>
            <a:effectLst/>
          </c:spPr>
        </c:hiLowLines>
        <c:axId val="-1086614272"/>
        <c:axId val="-1086606656"/>
      </c:stockChart>
      <c:dateAx>
        <c:axId val="-1086614272"/>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6656"/>
        <c:crosses val="autoZero"/>
        <c:auto val="1"/>
        <c:lblOffset val="100"/>
        <c:baseTimeUnit val="days"/>
      </c:dateAx>
      <c:valAx>
        <c:axId val="-10866066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4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柱状图（堆积）</a:t>
            </a:r>
            <a:endParaRPr lang="zh-CN" altLang="en-US" dirty="0"/>
          </a:p>
        </c:rich>
      </c:tx>
      <c:layout>
        <c:manualLayout>
          <c:xMode val="edge"/>
          <c:yMode val="edge"/>
          <c:x val="0.34309274153094765"/>
          <c:y val="2.5626848866163277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50512992"/>
        <c:axId val="-1350508096"/>
      </c:barChart>
      <c:catAx>
        <c:axId val="-13505129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08096"/>
        <c:crosses val="autoZero"/>
        <c:auto val="1"/>
        <c:lblAlgn val="ctr"/>
        <c:lblOffset val="100"/>
        <c:noMultiLvlLbl val="0"/>
      </c:catAx>
      <c:valAx>
        <c:axId val="-13505080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29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条形图（堆积）</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50517888"/>
        <c:axId val="-1350511360"/>
      </c:barChart>
      <c:catAx>
        <c:axId val="-135051788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1360"/>
        <c:crosses val="autoZero"/>
        <c:auto val="1"/>
        <c:lblAlgn val="ctr"/>
        <c:lblOffset val="100"/>
        <c:noMultiLvlLbl val="0"/>
      </c:catAx>
      <c:valAx>
        <c:axId val="-135051136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788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percent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44113872"/>
        <c:axId val="-1126260080"/>
      </c:barChart>
      <c:catAx>
        <c:axId val="-1344113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0080"/>
        <c:crosses val="autoZero"/>
        <c:auto val="1"/>
        <c:lblAlgn val="ctr"/>
        <c:lblOffset val="100"/>
        <c:noMultiLvlLbl val="0"/>
      </c:catAx>
      <c:valAx>
        <c:axId val="-112626008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441138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系列 1</c:v>
                </c:pt>
              </c:strCache>
            </c:strRef>
          </c:tx>
          <c:spPr>
            <a:solidFill>
              <a:schemeClr val="accent1"/>
            </a:solidFill>
            <a:ln>
              <a:noFill/>
            </a:ln>
            <a:effectLst/>
            <a:sp3d/>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a:sp3d/>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a:sp3d/>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shape val="box"/>
        <c:axId val="-1126259536"/>
        <c:axId val="-1126258992"/>
        <c:axId val="0"/>
      </c:bar3DChart>
      <c:catAx>
        <c:axId val="-112625953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8992"/>
        <c:crosses val="autoZero"/>
        <c:auto val="1"/>
        <c:lblAlgn val="ctr"/>
        <c:lblOffset val="100"/>
        <c:noMultiLvlLbl val="0"/>
      </c:catAx>
      <c:valAx>
        <c:axId val="-11262589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95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雷达图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marker"/>
        <c:varyColors val="0"/>
        <c:ser>
          <c:idx val="0"/>
          <c:order val="0"/>
          <c:tx>
            <c:strRef>
              <c:f>Sheet1!$B$1</c:f>
              <c:strCache>
                <c:ptCount val="1"/>
                <c:pt idx="0">
                  <c:v>系列 1</c:v>
                </c:pt>
              </c:strCache>
            </c:strRef>
          </c:tx>
          <c:spPr>
            <a:ln w="28575" cap="rnd">
              <a:solidFill>
                <a:schemeClr val="accent1"/>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ln w="28575" cap="rnd">
              <a:solidFill>
                <a:schemeClr val="accent2"/>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126267152"/>
        <c:axId val="-1126266608"/>
      </c:radarChart>
      <c:catAx>
        <c:axId val="-1126267152"/>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6608"/>
        <c:crosses val="autoZero"/>
        <c:auto val="1"/>
        <c:lblAlgn val="ctr"/>
        <c:lblOffset val="100"/>
        <c:noMultiLvlLbl val="0"/>
      </c:catAx>
      <c:valAx>
        <c:axId val="-11262666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715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折线图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1126256272"/>
        <c:axId val="-1126261712"/>
      </c:lineChart>
      <c:catAx>
        <c:axId val="-1126256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1712"/>
        <c:crosses val="autoZero"/>
        <c:auto val="1"/>
        <c:lblAlgn val="ctr"/>
        <c:lblOffset val="100"/>
        <c:noMultiLvlLbl val="0"/>
      </c:catAx>
      <c:valAx>
        <c:axId val="-11262617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6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cke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1126264976"/>
        <c:axId val="-1126261168"/>
      </c:lineChart>
      <c:catAx>
        <c:axId val="-11262649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1168"/>
        <c:crosses val="autoZero"/>
        <c:auto val="1"/>
        <c:lblAlgn val="ctr"/>
        <c:lblOffset val="100"/>
        <c:noMultiLvlLbl val="0"/>
      </c:catAx>
      <c:valAx>
        <c:axId val="-1126261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9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0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6474C7-CF28-448A-A743-30E9885FCFD4}" type="doc">
      <dgm:prSet loTypeId="urn:microsoft.com/office/officeart/2005/8/layout/default" loCatId="list" qsTypeId="urn:microsoft.com/office/officeart/2005/8/quickstyle/simple1" qsCatId="simple" csTypeId="urn:microsoft.com/office/officeart/2005/8/colors/accent1_2" csCatId="accent1" phldr="0"/>
      <dgm:spPr/>
      <dgm:t>
        <a:bodyPr/>
        <a:lstStyle/>
        <a:p>
          <a:endParaRPr lang="zh-CN" altLang="en-US"/>
        </a:p>
      </dgm:t>
    </dgm:pt>
    <dgm:pt modelId="{92980458-A18F-4066-91F5-9831FAC71C6F}">
      <dgm:prSet phldrT="[文本]" phldr="1"/>
      <dgm:spPr/>
      <dgm:t>
        <a:bodyPr/>
        <a:lstStyle/>
        <a:p>
          <a:endParaRPr lang="zh-CN" altLang="en-US"/>
        </a:p>
      </dgm:t>
    </dgm:pt>
    <dgm:pt modelId="{97CAA72D-9D1E-482A-9710-77C4D26620AF}" type="parTrans" cxnId="{F69FD85D-1BE8-43D1-9732-85F44707B63B}">
      <dgm:prSet/>
      <dgm:spPr/>
      <dgm:t>
        <a:bodyPr/>
        <a:lstStyle/>
        <a:p>
          <a:endParaRPr lang="zh-CN" altLang="en-US"/>
        </a:p>
      </dgm:t>
    </dgm:pt>
    <dgm:pt modelId="{43D286B5-3811-4A7E-B447-4906DCD02A83}" type="sibTrans" cxnId="{F69FD85D-1BE8-43D1-9732-85F44707B63B}">
      <dgm:prSet/>
      <dgm:spPr/>
      <dgm:t>
        <a:bodyPr/>
        <a:lstStyle/>
        <a:p>
          <a:endParaRPr lang="zh-CN" altLang="en-US"/>
        </a:p>
      </dgm:t>
    </dgm:pt>
    <dgm:pt modelId="{AF80D0D8-1337-4CD6-87E4-28A15334A8B6}">
      <dgm:prSet phldrT="[文本]" phldr="1"/>
      <dgm:spPr/>
      <dgm:t>
        <a:bodyPr/>
        <a:lstStyle/>
        <a:p>
          <a:endParaRPr lang="zh-CN" altLang="en-US"/>
        </a:p>
      </dgm:t>
    </dgm:pt>
    <dgm:pt modelId="{E36C9A6C-2388-4BCA-AE5F-9E43FCECFEC5}" type="parTrans" cxnId="{18F7340B-93C0-4ED1-8C26-0D136E3C6A85}">
      <dgm:prSet/>
      <dgm:spPr/>
      <dgm:t>
        <a:bodyPr/>
        <a:lstStyle/>
        <a:p>
          <a:endParaRPr lang="zh-CN" altLang="en-US"/>
        </a:p>
      </dgm:t>
    </dgm:pt>
    <dgm:pt modelId="{78EECB2F-D076-4FF8-B01E-025DFE85A344}" type="sibTrans" cxnId="{18F7340B-93C0-4ED1-8C26-0D136E3C6A85}">
      <dgm:prSet/>
      <dgm:spPr/>
      <dgm:t>
        <a:bodyPr/>
        <a:lstStyle/>
        <a:p>
          <a:endParaRPr lang="zh-CN" altLang="en-US"/>
        </a:p>
      </dgm:t>
    </dgm:pt>
    <dgm:pt modelId="{53607263-9AA8-46B8-B887-6962CFD249B2}">
      <dgm:prSet phldrT="[文本]" phldr="1"/>
      <dgm:spPr/>
      <dgm:t>
        <a:bodyPr/>
        <a:lstStyle/>
        <a:p>
          <a:endParaRPr lang="zh-CN" altLang="en-US"/>
        </a:p>
      </dgm:t>
    </dgm:pt>
    <dgm:pt modelId="{C9ABA064-CD1B-4CA5-8B14-891A3E077B76}" type="parTrans" cxnId="{84847B6D-E668-44F8-866C-243D1720CE19}">
      <dgm:prSet/>
      <dgm:spPr/>
      <dgm:t>
        <a:bodyPr/>
        <a:lstStyle/>
        <a:p>
          <a:endParaRPr lang="zh-CN" altLang="en-US"/>
        </a:p>
      </dgm:t>
    </dgm:pt>
    <dgm:pt modelId="{568D0837-A741-416B-9791-1302D6B64E10}" type="sibTrans" cxnId="{84847B6D-E668-44F8-866C-243D1720CE19}">
      <dgm:prSet/>
      <dgm:spPr/>
      <dgm:t>
        <a:bodyPr/>
        <a:lstStyle/>
        <a:p>
          <a:endParaRPr lang="zh-CN" altLang="en-US"/>
        </a:p>
      </dgm:t>
    </dgm:pt>
    <dgm:pt modelId="{8447D3E2-AE00-482A-9BEF-944F42DAB58A}">
      <dgm:prSet phldrT="[文本]" phldr="1"/>
      <dgm:spPr/>
      <dgm:t>
        <a:bodyPr/>
        <a:lstStyle/>
        <a:p>
          <a:endParaRPr lang="zh-CN" altLang="en-US"/>
        </a:p>
      </dgm:t>
    </dgm:pt>
    <dgm:pt modelId="{DDB7F317-FCA1-4CCE-89F6-126571EB454D}" type="parTrans" cxnId="{B7DF3DD2-3133-4AAB-AE13-F5DF3E23B17F}">
      <dgm:prSet/>
      <dgm:spPr/>
      <dgm:t>
        <a:bodyPr/>
        <a:lstStyle/>
        <a:p>
          <a:endParaRPr lang="zh-CN" altLang="en-US"/>
        </a:p>
      </dgm:t>
    </dgm:pt>
    <dgm:pt modelId="{C2AC6C2B-CA49-4F98-A01B-EA928A68D18B}" type="sibTrans" cxnId="{B7DF3DD2-3133-4AAB-AE13-F5DF3E23B17F}">
      <dgm:prSet/>
      <dgm:spPr/>
      <dgm:t>
        <a:bodyPr/>
        <a:lstStyle/>
        <a:p>
          <a:endParaRPr lang="zh-CN" altLang="en-US"/>
        </a:p>
      </dgm:t>
    </dgm:pt>
    <dgm:pt modelId="{E2D5A7CA-5441-4BCB-830C-CE0CFCE4E800}">
      <dgm:prSet phldrT="[文本]" phldr="1"/>
      <dgm:spPr/>
      <dgm:t>
        <a:bodyPr/>
        <a:lstStyle/>
        <a:p>
          <a:endParaRPr lang="zh-CN" altLang="en-US"/>
        </a:p>
      </dgm:t>
    </dgm:pt>
    <dgm:pt modelId="{77E5BBF8-15D2-40EE-854B-CDFF81A3E4AC}" type="parTrans" cxnId="{521F7DB9-EC17-46D7-ABB7-478582C1F778}">
      <dgm:prSet/>
      <dgm:spPr/>
      <dgm:t>
        <a:bodyPr/>
        <a:lstStyle/>
        <a:p>
          <a:endParaRPr lang="zh-CN" altLang="en-US"/>
        </a:p>
      </dgm:t>
    </dgm:pt>
    <dgm:pt modelId="{AC5A2EA6-E9D9-4500-A6F5-C9F127E2C726}" type="sibTrans" cxnId="{521F7DB9-EC17-46D7-ABB7-478582C1F778}">
      <dgm:prSet/>
      <dgm:spPr/>
      <dgm:t>
        <a:bodyPr/>
        <a:lstStyle/>
        <a:p>
          <a:endParaRPr lang="zh-CN" altLang="en-US"/>
        </a:p>
      </dgm:t>
    </dgm:pt>
    <dgm:pt modelId="{117D9546-36A7-4245-AC42-D80B1CB6486D}" type="pres">
      <dgm:prSet presAssocID="{066474C7-CF28-448A-A743-30E9885FCFD4}" presName="diagram" presStyleCnt="0">
        <dgm:presLayoutVars>
          <dgm:dir/>
          <dgm:resizeHandles val="exact"/>
        </dgm:presLayoutVars>
      </dgm:prSet>
      <dgm:spPr/>
    </dgm:pt>
    <dgm:pt modelId="{11F89D4C-3882-446F-9646-D173FAAA3985}" type="pres">
      <dgm:prSet presAssocID="{92980458-A18F-4066-91F5-9831FAC71C6F}" presName="node" presStyleLbl="node1" presStyleIdx="0" presStyleCnt="5">
        <dgm:presLayoutVars>
          <dgm:bulletEnabled val="1"/>
        </dgm:presLayoutVars>
      </dgm:prSet>
      <dgm:spPr/>
    </dgm:pt>
    <dgm:pt modelId="{6DEBD139-DFB6-401C-95F4-B65A99BEF4DA}" type="pres">
      <dgm:prSet presAssocID="{43D286B5-3811-4A7E-B447-4906DCD02A83}" presName="sibTrans" presStyleCnt="0"/>
      <dgm:spPr/>
    </dgm:pt>
    <dgm:pt modelId="{A1ED05E6-4802-43F6-AAE6-E448086AB4B4}" type="pres">
      <dgm:prSet presAssocID="{AF80D0D8-1337-4CD6-87E4-28A15334A8B6}" presName="node" presStyleLbl="node1" presStyleIdx="1" presStyleCnt="5">
        <dgm:presLayoutVars>
          <dgm:bulletEnabled val="1"/>
        </dgm:presLayoutVars>
      </dgm:prSet>
      <dgm:spPr/>
    </dgm:pt>
    <dgm:pt modelId="{0FE83F27-818B-45AF-86F8-C9675B322571}" type="pres">
      <dgm:prSet presAssocID="{78EECB2F-D076-4FF8-B01E-025DFE85A344}" presName="sibTrans" presStyleCnt="0"/>
      <dgm:spPr/>
    </dgm:pt>
    <dgm:pt modelId="{39429F96-E26F-4605-98BF-C330E6BCB283}" type="pres">
      <dgm:prSet presAssocID="{53607263-9AA8-46B8-B887-6962CFD249B2}" presName="node" presStyleLbl="node1" presStyleIdx="2" presStyleCnt="5">
        <dgm:presLayoutVars>
          <dgm:bulletEnabled val="1"/>
        </dgm:presLayoutVars>
      </dgm:prSet>
      <dgm:spPr/>
    </dgm:pt>
    <dgm:pt modelId="{2B9E2573-3287-41DE-8B35-F11AD4185408}" type="pres">
      <dgm:prSet presAssocID="{568D0837-A741-416B-9791-1302D6B64E10}" presName="sibTrans" presStyleCnt="0"/>
      <dgm:spPr/>
    </dgm:pt>
    <dgm:pt modelId="{B2144D04-45E7-4A22-AEA4-9F4B2AF01DD0}" type="pres">
      <dgm:prSet presAssocID="{8447D3E2-AE00-482A-9BEF-944F42DAB58A}" presName="node" presStyleLbl="node1" presStyleIdx="3" presStyleCnt="5">
        <dgm:presLayoutVars>
          <dgm:bulletEnabled val="1"/>
        </dgm:presLayoutVars>
      </dgm:prSet>
      <dgm:spPr/>
    </dgm:pt>
    <dgm:pt modelId="{2D6CDEDB-36CE-486E-8A43-B742C50DB5B1}" type="pres">
      <dgm:prSet presAssocID="{C2AC6C2B-CA49-4F98-A01B-EA928A68D18B}" presName="sibTrans" presStyleCnt="0"/>
      <dgm:spPr/>
    </dgm:pt>
    <dgm:pt modelId="{525AC7FD-6C89-4CBF-A273-3E049B0CDA2B}" type="pres">
      <dgm:prSet presAssocID="{E2D5A7CA-5441-4BCB-830C-CE0CFCE4E800}" presName="node" presStyleLbl="node1" presStyleIdx="4" presStyleCnt="5">
        <dgm:presLayoutVars>
          <dgm:bulletEnabled val="1"/>
        </dgm:presLayoutVars>
      </dgm:prSet>
      <dgm:spPr/>
    </dgm:pt>
  </dgm:ptLst>
  <dgm:cxnLst>
    <dgm:cxn modelId="{8B7C6254-EC93-4CCA-912B-0704FB356291}" type="presOf" srcId="{AF80D0D8-1337-4CD6-87E4-28A15334A8B6}" destId="{A1ED05E6-4802-43F6-AAE6-E448086AB4B4}" srcOrd="0" destOrd="0" presId="urn:microsoft.com/office/officeart/2005/8/layout/default"/>
    <dgm:cxn modelId="{521F7DB9-EC17-46D7-ABB7-478582C1F778}" srcId="{066474C7-CF28-448A-A743-30E9885FCFD4}" destId="{E2D5A7CA-5441-4BCB-830C-CE0CFCE4E800}" srcOrd="4" destOrd="0" parTransId="{77E5BBF8-15D2-40EE-854B-CDFF81A3E4AC}" sibTransId="{AC5A2EA6-E9D9-4500-A6F5-C9F127E2C726}"/>
    <dgm:cxn modelId="{F69FD85D-1BE8-43D1-9732-85F44707B63B}" srcId="{066474C7-CF28-448A-A743-30E9885FCFD4}" destId="{92980458-A18F-4066-91F5-9831FAC71C6F}" srcOrd="0" destOrd="0" parTransId="{97CAA72D-9D1E-482A-9710-77C4D26620AF}" sibTransId="{43D286B5-3811-4A7E-B447-4906DCD02A83}"/>
    <dgm:cxn modelId="{8209C925-128D-47CF-9CF6-22C4990C9F61}" type="presOf" srcId="{53607263-9AA8-46B8-B887-6962CFD249B2}" destId="{39429F96-E26F-4605-98BF-C330E6BCB283}" srcOrd="0" destOrd="0" presId="urn:microsoft.com/office/officeart/2005/8/layout/default"/>
    <dgm:cxn modelId="{ABE873FD-3AED-4570-A19C-8944EC5C5E5C}" type="presOf" srcId="{E2D5A7CA-5441-4BCB-830C-CE0CFCE4E800}" destId="{525AC7FD-6C89-4CBF-A273-3E049B0CDA2B}" srcOrd="0" destOrd="0" presId="urn:microsoft.com/office/officeart/2005/8/layout/default"/>
    <dgm:cxn modelId="{18F7340B-93C0-4ED1-8C26-0D136E3C6A85}" srcId="{066474C7-CF28-448A-A743-30E9885FCFD4}" destId="{AF80D0D8-1337-4CD6-87E4-28A15334A8B6}" srcOrd="1" destOrd="0" parTransId="{E36C9A6C-2388-4BCA-AE5F-9E43FCECFEC5}" sibTransId="{78EECB2F-D076-4FF8-B01E-025DFE85A344}"/>
    <dgm:cxn modelId="{F5CC2449-A0E2-463A-811A-7E162386B73E}" type="presOf" srcId="{8447D3E2-AE00-482A-9BEF-944F42DAB58A}" destId="{B2144D04-45E7-4A22-AEA4-9F4B2AF01DD0}" srcOrd="0" destOrd="0" presId="urn:microsoft.com/office/officeart/2005/8/layout/default"/>
    <dgm:cxn modelId="{84847B6D-E668-44F8-866C-243D1720CE19}" srcId="{066474C7-CF28-448A-A743-30E9885FCFD4}" destId="{53607263-9AA8-46B8-B887-6962CFD249B2}" srcOrd="2" destOrd="0" parTransId="{C9ABA064-CD1B-4CA5-8B14-891A3E077B76}" sibTransId="{568D0837-A741-416B-9791-1302D6B64E10}"/>
    <dgm:cxn modelId="{DA57B4BD-ACC6-48DA-A67B-440B8A782844}" type="presOf" srcId="{92980458-A18F-4066-91F5-9831FAC71C6F}" destId="{11F89D4C-3882-446F-9646-D173FAAA3985}" srcOrd="0" destOrd="0" presId="urn:microsoft.com/office/officeart/2005/8/layout/default"/>
    <dgm:cxn modelId="{B7DF3DD2-3133-4AAB-AE13-F5DF3E23B17F}" srcId="{066474C7-CF28-448A-A743-30E9885FCFD4}" destId="{8447D3E2-AE00-482A-9BEF-944F42DAB58A}" srcOrd="3" destOrd="0" parTransId="{DDB7F317-FCA1-4CCE-89F6-126571EB454D}" sibTransId="{C2AC6C2B-CA49-4F98-A01B-EA928A68D18B}"/>
    <dgm:cxn modelId="{EEAFE89C-AFB2-4DE7-BAE3-899DE6457C8E}" type="presOf" srcId="{066474C7-CF28-448A-A743-30E9885FCFD4}" destId="{117D9546-36A7-4245-AC42-D80B1CB6486D}" srcOrd="0" destOrd="0" presId="urn:microsoft.com/office/officeart/2005/8/layout/default"/>
    <dgm:cxn modelId="{BFB828D3-39C8-4474-8B8E-4D7F21A0CB5B}" type="presParOf" srcId="{117D9546-36A7-4245-AC42-D80B1CB6486D}" destId="{11F89D4C-3882-446F-9646-D173FAAA3985}" srcOrd="0" destOrd="0" presId="urn:microsoft.com/office/officeart/2005/8/layout/default"/>
    <dgm:cxn modelId="{10597EE1-1D8F-4310-AA7E-0016BDAE9DE3}" type="presParOf" srcId="{117D9546-36A7-4245-AC42-D80B1CB6486D}" destId="{6DEBD139-DFB6-401C-95F4-B65A99BEF4DA}" srcOrd="1" destOrd="0" presId="urn:microsoft.com/office/officeart/2005/8/layout/default"/>
    <dgm:cxn modelId="{08EEE6C8-74EC-4DBC-A2EE-73FC9A7E250B}" type="presParOf" srcId="{117D9546-36A7-4245-AC42-D80B1CB6486D}" destId="{A1ED05E6-4802-43F6-AAE6-E448086AB4B4}" srcOrd="2" destOrd="0" presId="urn:microsoft.com/office/officeart/2005/8/layout/default"/>
    <dgm:cxn modelId="{DC32101D-5E10-4D6D-B862-82DC0A0D09C2}" type="presParOf" srcId="{117D9546-36A7-4245-AC42-D80B1CB6486D}" destId="{0FE83F27-818B-45AF-86F8-C9675B322571}" srcOrd="3" destOrd="0" presId="urn:microsoft.com/office/officeart/2005/8/layout/default"/>
    <dgm:cxn modelId="{7124EBE0-EDF1-40EA-B938-B363631F2666}" type="presParOf" srcId="{117D9546-36A7-4245-AC42-D80B1CB6486D}" destId="{39429F96-E26F-4605-98BF-C330E6BCB283}" srcOrd="4" destOrd="0" presId="urn:microsoft.com/office/officeart/2005/8/layout/default"/>
    <dgm:cxn modelId="{0B47FF22-3CF3-4010-AE93-B2DA868E7D59}" type="presParOf" srcId="{117D9546-36A7-4245-AC42-D80B1CB6486D}" destId="{2B9E2573-3287-41DE-8B35-F11AD4185408}" srcOrd="5" destOrd="0" presId="urn:microsoft.com/office/officeart/2005/8/layout/default"/>
    <dgm:cxn modelId="{B4DB0B4B-95B2-4F32-AC6E-B5DE38D0EE12}" type="presParOf" srcId="{117D9546-36A7-4245-AC42-D80B1CB6486D}" destId="{B2144D04-45E7-4A22-AEA4-9F4B2AF01DD0}" srcOrd="6" destOrd="0" presId="urn:microsoft.com/office/officeart/2005/8/layout/default"/>
    <dgm:cxn modelId="{E41077F9-2AFE-4078-9E6B-7DCF54C4A70B}" type="presParOf" srcId="{117D9546-36A7-4245-AC42-D80B1CB6486D}" destId="{2D6CDEDB-36CE-486E-8A43-B742C50DB5B1}" srcOrd="7" destOrd="0" presId="urn:microsoft.com/office/officeart/2005/8/layout/default"/>
    <dgm:cxn modelId="{EC0A704E-0E92-418C-B796-4FB0FEA9BAD2}" type="presParOf" srcId="{117D9546-36A7-4245-AC42-D80B1CB6486D}" destId="{525AC7FD-6C89-4CBF-A273-3E049B0CDA2B}" srcOrd="8"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F89D4C-3882-446F-9646-D173FAAA3985}">
      <dsp:nvSpPr>
        <dsp:cNvPr id="0" name=""/>
        <dsp:cNvSpPr/>
      </dsp:nvSpPr>
      <dsp:spPr>
        <a:xfrm>
          <a:off x="0" y="336308"/>
          <a:ext cx="1831327" cy="109879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endParaRPr lang="zh-CN" altLang="en-US" sz="4800" kern="1200"/>
        </a:p>
      </dsp:txBody>
      <dsp:txXfrm>
        <a:off x="0" y="336308"/>
        <a:ext cx="1831327" cy="1098796"/>
      </dsp:txXfrm>
    </dsp:sp>
    <dsp:sp modelId="{A1ED05E6-4802-43F6-AAE6-E448086AB4B4}">
      <dsp:nvSpPr>
        <dsp:cNvPr id="0" name=""/>
        <dsp:cNvSpPr/>
      </dsp:nvSpPr>
      <dsp:spPr>
        <a:xfrm>
          <a:off x="2014460" y="336308"/>
          <a:ext cx="1831327" cy="109879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endParaRPr lang="zh-CN" altLang="en-US" sz="4800" kern="1200"/>
        </a:p>
      </dsp:txBody>
      <dsp:txXfrm>
        <a:off x="2014460" y="336308"/>
        <a:ext cx="1831327" cy="1098796"/>
      </dsp:txXfrm>
    </dsp:sp>
    <dsp:sp modelId="{39429F96-E26F-4605-98BF-C330E6BCB283}">
      <dsp:nvSpPr>
        <dsp:cNvPr id="0" name=""/>
        <dsp:cNvSpPr/>
      </dsp:nvSpPr>
      <dsp:spPr>
        <a:xfrm>
          <a:off x="4028921" y="336308"/>
          <a:ext cx="1831327" cy="109879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endParaRPr lang="zh-CN" altLang="en-US" sz="4800" kern="1200"/>
        </a:p>
      </dsp:txBody>
      <dsp:txXfrm>
        <a:off x="4028921" y="336308"/>
        <a:ext cx="1831327" cy="1098796"/>
      </dsp:txXfrm>
    </dsp:sp>
    <dsp:sp modelId="{B2144D04-45E7-4A22-AEA4-9F4B2AF01DD0}">
      <dsp:nvSpPr>
        <dsp:cNvPr id="0" name=""/>
        <dsp:cNvSpPr/>
      </dsp:nvSpPr>
      <dsp:spPr>
        <a:xfrm>
          <a:off x="1007230" y="1618238"/>
          <a:ext cx="1831327" cy="109879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endParaRPr lang="zh-CN" altLang="en-US" sz="4800" kern="1200"/>
        </a:p>
      </dsp:txBody>
      <dsp:txXfrm>
        <a:off x="1007230" y="1618238"/>
        <a:ext cx="1831327" cy="1098796"/>
      </dsp:txXfrm>
    </dsp:sp>
    <dsp:sp modelId="{525AC7FD-6C89-4CBF-A273-3E049B0CDA2B}">
      <dsp:nvSpPr>
        <dsp:cNvPr id="0" name=""/>
        <dsp:cNvSpPr/>
      </dsp:nvSpPr>
      <dsp:spPr>
        <a:xfrm>
          <a:off x="3021690" y="1618238"/>
          <a:ext cx="1831327" cy="109879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endParaRPr lang="zh-CN" altLang="en-US" sz="4800" kern="1200"/>
        </a:p>
      </dsp:txBody>
      <dsp:txXfrm>
        <a:off x="3021690" y="1618238"/>
        <a:ext cx="1831327" cy="109879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16A262-CF1D-4CC2-B12A-66CD2EEAEF7B}" type="datetimeFigureOut">
              <a:rPr lang="zh-CN" altLang="en-US" smtClean="0"/>
              <a:t>2023/11/26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6FB3DB-BA04-4CC2-AA82-02A3EB8918EC}" type="slidenum">
              <a:rPr lang="zh-CN" altLang="en-US" smtClean="0"/>
              <a:t>‹#›</a:t>
            </a:fld>
            <a:endParaRPr lang="zh-CN" altLang="en-US"/>
          </a:p>
        </p:txBody>
      </p:sp>
    </p:spTree>
    <p:extLst>
      <p:ext uri="{BB962C8B-B14F-4D97-AF65-F5344CB8AC3E}">
        <p14:creationId xmlns:p14="http://schemas.microsoft.com/office/powerpoint/2010/main" val="4258010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备注测试备注测试备注测试备注测试备注测试</a:t>
            </a:r>
            <a:endParaRPr lang="zh-CN" altLang="en-US" dirty="0"/>
          </a:p>
        </p:txBody>
      </p:sp>
      <p:sp>
        <p:nvSpPr>
          <p:cNvPr id="4" name="灯片编号占位符 3"/>
          <p:cNvSpPr>
            <a:spLocks noGrp="1"/>
          </p:cNvSpPr>
          <p:nvPr>
            <p:ph type="sldNum" sz="quarter" idx="10"/>
          </p:nvPr>
        </p:nvSpPr>
        <p:spPr/>
        <p:txBody>
          <a:bodyPr/>
          <a:lstStyle/>
          <a:p>
            <a:fld id="{0D6FB3DB-BA04-4CC2-AA82-02A3EB8918EC}" type="slidenum">
              <a:rPr lang="zh-CN" altLang="en-US" smtClean="0"/>
              <a:t>1</a:t>
            </a:fld>
            <a:endParaRPr lang="zh-CN" altLang="en-US"/>
          </a:p>
        </p:txBody>
      </p:sp>
    </p:spTree>
    <p:extLst>
      <p:ext uri="{BB962C8B-B14F-4D97-AF65-F5344CB8AC3E}">
        <p14:creationId xmlns:p14="http://schemas.microsoft.com/office/powerpoint/2010/main" val="1495324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99062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4143613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82346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750425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872935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98085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29202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4767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045405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147696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576094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8095919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chart" Target="../charts/chart24.xml"/><Relationship Id="rId1" Type="http://schemas.openxmlformats.org/officeDocument/2006/relationships/slideLayout" Target="../slideLayouts/slideLayout2.xml"/><Relationship Id="rId4" Type="http://schemas.openxmlformats.org/officeDocument/2006/relationships/chart" Target="../charts/char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3.png"/><Relationship Id="rId4" Type="http://schemas.openxmlformats.org/officeDocument/2006/relationships/image" Target="../media/image2.png"/><Relationship Id="rId9" Type="http://schemas.microsoft.com/office/2007/relationships/diagramDrawing" Target="../diagrams/drawing1.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3" Type="http://schemas.openxmlformats.org/officeDocument/2006/relationships/chart" Target="../charts/chart8.xml"/><Relationship Id="rId7" Type="http://schemas.openxmlformats.org/officeDocument/2006/relationships/chart" Target="../charts/chart12.xml"/><Relationship Id="rId2" Type="http://schemas.openxmlformats.org/officeDocument/2006/relationships/chart" Target="../charts/chart7.xml"/><Relationship Id="rId1" Type="http://schemas.openxmlformats.org/officeDocument/2006/relationships/slideLayout" Target="../slideLayouts/slideLayout2.xml"/><Relationship Id="rId6" Type="http://schemas.openxmlformats.org/officeDocument/2006/relationships/chart" Target="../charts/chart11.xml"/><Relationship Id="rId5" Type="http://schemas.openxmlformats.org/officeDocument/2006/relationships/chart" Target="../charts/chart10.xml"/><Relationship Id="rId4" Type="http://schemas.openxmlformats.org/officeDocument/2006/relationships/chart" Target="../charts/chart9.xml"/></Relationships>
</file>

<file path=ppt/slides/_rels/slide8.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2.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chart" Target="../charts/chart15.xml"/></Relationships>
</file>

<file path=ppt/slides/_rels/slide9.xml.rels><?xml version="1.0" encoding="UTF-8" standalone="yes"?>
<Relationships xmlns="http://schemas.openxmlformats.org/package/2006/relationships"><Relationship Id="rId3" Type="http://schemas.openxmlformats.org/officeDocument/2006/relationships/chart" Target="../charts/chart19.xml"/><Relationship Id="rId7" Type="http://schemas.openxmlformats.org/officeDocument/2006/relationships/chart" Target="../charts/chart23.xml"/><Relationship Id="rId2" Type="http://schemas.openxmlformats.org/officeDocument/2006/relationships/chart" Target="../charts/chart18.xml"/><Relationship Id="rId1" Type="http://schemas.openxmlformats.org/officeDocument/2006/relationships/slideLayout" Target="../slideLayouts/slideLayout2.xml"/><Relationship Id="rId6" Type="http://schemas.openxmlformats.org/officeDocument/2006/relationships/chart" Target="../charts/chart22.xml"/><Relationship Id="rId5" Type="http://schemas.openxmlformats.org/officeDocument/2006/relationships/chart" Target="../charts/chart21.xml"/><Relationship Id="rId4" Type="http://schemas.openxmlformats.org/officeDocument/2006/relationships/chart" Target="../charts/char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310896" y="506015"/>
            <a:ext cx="3570208" cy="1446550"/>
          </a:xfrm>
          <a:prstGeom prst="rect">
            <a:avLst/>
          </a:prstGeom>
          <a:noFill/>
        </p:spPr>
        <p:txBody>
          <a:bodyPr wrap="none" rtlCol="0">
            <a:spAutoFit/>
          </a:bodyPr>
          <a:lstStyle/>
          <a:p>
            <a:pPr algn="ctr"/>
            <a:r>
              <a:rPr lang="zh-CN" altLang="en-US" sz="8800" dirty="0" smtClean="0"/>
              <a:t>主标题</a:t>
            </a:r>
            <a:endParaRPr lang="zh-CN" altLang="en-US" sz="8800" dirty="0"/>
          </a:p>
        </p:txBody>
      </p:sp>
      <p:sp>
        <p:nvSpPr>
          <p:cNvPr id="5" name="文本框 4"/>
          <p:cNvSpPr txBox="1"/>
          <p:nvPr/>
        </p:nvSpPr>
        <p:spPr>
          <a:xfrm>
            <a:off x="4955219" y="2006337"/>
            <a:ext cx="2281562" cy="584775"/>
          </a:xfrm>
          <a:prstGeom prst="rect">
            <a:avLst/>
          </a:prstGeom>
          <a:noFill/>
        </p:spPr>
        <p:txBody>
          <a:bodyPr wrap="square" rtlCol="0">
            <a:spAutoFit/>
          </a:bodyPr>
          <a:lstStyle/>
          <a:p>
            <a:pPr algn="ctr"/>
            <a:r>
              <a:rPr lang="zh-CN" altLang="en-US" sz="3200" dirty="0" smtClean="0">
                <a:solidFill>
                  <a:srgbClr val="FF0000"/>
                </a:solidFill>
              </a:rPr>
              <a:t>副标题</a:t>
            </a:r>
            <a:endParaRPr lang="zh-CN" altLang="en-US" sz="3200" dirty="0">
              <a:solidFill>
                <a:srgbClr val="FF0000"/>
              </a:solidFill>
            </a:endParaRPr>
          </a:p>
        </p:txBody>
      </p:sp>
      <p:sp>
        <p:nvSpPr>
          <p:cNvPr id="6" name="文本框 5"/>
          <p:cNvSpPr txBox="1"/>
          <p:nvPr/>
        </p:nvSpPr>
        <p:spPr>
          <a:xfrm>
            <a:off x="1927934" y="2814214"/>
            <a:ext cx="8336132" cy="1754326"/>
          </a:xfrm>
          <a:prstGeom prst="rect">
            <a:avLst/>
          </a:prstGeom>
          <a:noFill/>
        </p:spPr>
        <p:txBody>
          <a:bodyPr wrap="square" rtlCol="0">
            <a:spAutoFit/>
          </a:bodyPr>
          <a:lstStyle/>
          <a:p>
            <a:pPr algn="ctr"/>
            <a:r>
              <a:rPr lang="zh-CN" altLang="en-US" dirty="0" smtClean="0"/>
              <a:t>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a:t>
            </a:r>
          </a:p>
        </p:txBody>
      </p:sp>
      <p:sp>
        <p:nvSpPr>
          <p:cNvPr id="7" name="文本框 6"/>
          <p:cNvSpPr txBox="1"/>
          <p:nvPr/>
        </p:nvSpPr>
        <p:spPr>
          <a:xfrm>
            <a:off x="1927934" y="5104661"/>
            <a:ext cx="1282723"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smtClean="0"/>
              <a:t>列表项</a:t>
            </a:r>
            <a:r>
              <a:rPr lang="en-US" altLang="zh-CN" dirty="0" smtClean="0"/>
              <a:t>1</a:t>
            </a:r>
          </a:p>
          <a:p>
            <a:pPr marL="285750" indent="-285750">
              <a:buFont typeface="Arial" panose="020B0604020202020204" pitchFamily="34" charset="0"/>
              <a:buChar char="•"/>
            </a:pPr>
            <a:r>
              <a:rPr lang="zh-CN" altLang="en-US" dirty="0" smtClean="0"/>
              <a:t>列表项</a:t>
            </a:r>
            <a:r>
              <a:rPr lang="en-US" altLang="zh-CN" dirty="0" smtClean="0"/>
              <a:t>2</a:t>
            </a:r>
          </a:p>
          <a:p>
            <a:pPr marL="285750" indent="-285750">
              <a:buFont typeface="Arial" panose="020B0604020202020204" pitchFamily="34" charset="0"/>
              <a:buChar char="•"/>
            </a:pPr>
            <a:r>
              <a:rPr lang="zh-CN" altLang="en-US" dirty="0" smtClean="0"/>
              <a:t>列表项</a:t>
            </a:r>
            <a:r>
              <a:rPr lang="en-US" altLang="zh-CN" dirty="0" smtClean="0"/>
              <a:t>3</a:t>
            </a:r>
            <a:endParaRPr lang="zh-CN" altLang="en-US" dirty="0"/>
          </a:p>
        </p:txBody>
      </p:sp>
      <p:sp>
        <p:nvSpPr>
          <p:cNvPr id="8" name="文本框 7"/>
          <p:cNvSpPr txBox="1"/>
          <p:nvPr/>
        </p:nvSpPr>
        <p:spPr>
          <a:xfrm>
            <a:off x="3767091" y="5104661"/>
            <a:ext cx="1340432" cy="923330"/>
          </a:xfrm>
          <a:prstGeom prst="rect">
            <a:avLst/>
          </a:prstGeom>
          <a:noFill/>
        </p:spPr>
        <p:txBody>
          <a:bodyPr wrap="none" rtlCol="0">
            <a:spAutoFit/>
          </a:bodyPr>
          <a:lstStyle/>
          <a:p>
            <a:pPr marL="342900" indent="-342900">
              <a:buFont typeface="+mj-lt"/>
              <a:buAutoNum type="arabicPeriod"/>
            </a:pPr>
            <a:r>
              <a:rPr lang="zh-CN" altLang="en-US" dirty="0" smtClean="0"/>
              <a:t>列表项</a:t>
            </a:r>
            <a:r>
              <a:rPr lang="en-US" altLang="zh-CN" dirty="0" smtClean="0"/>
              <a:t>1</a:t>
            </a:r>
          </a:p>
          <a:p>
            <a:pPr marL="342900" indent="-342900">
              <a:buFont typeface="+mj-lt"/>
              <a:buAutoNum type="arabicPeriod"/>
            </a:pPr>
            <a:r>
              <a:rPr lang="zh-CN" altLang="en-US" dirty="0" smtClean="0"/>
              <a:t>列表项</a:t>
            </a:r>
            <a:r>
              <a:rPr lang="en-US" altLang="zh-CN" dirty="0" smtClean="0"/>
              <a:t>2</a:t>
            </a:r>
          </a:p>
          <a:p>
            <a:pPr marL="342900" indent="-342900">
              <a:buFont typeface="+mj-lt"/>
              <a:buAutoNum type="arabicPeriod"/>
            </a:pPr>
            <a:r>
              <a:rPr lang="zh-CN" altLang="en-US" dirty="0" smtClean="0"/>
              <a:t>列表项</a:t>
            </a:r>
            <a:r>
              <a:rPr lang="en-US" altLang="zh-CN" dirty="0" smtClean="0"/>
              <a:t>3</a:t>
            </a:r>
            <a:endParaRPr lang="zh-CN" altLang="en-US" dirty="0"/>
          </a:p>
        </p:txBody>
      </p:sp>
      <p:sp>
        <p:nvSpPr>
          <p:cNvPr id="9" name="文本框 8"/>
          <p:cNvSpPr txBox="1"/>
          <p:nvPr/>
        </p:nvSpPr>
        <p:spPr>
          <a:xfrm>
            <a:off x="8836759" y="5104661"/>
            <a:ext cx="1292662" cy="1264184"/>
          </a:xfrm>
          <a:prstGeom prst="rect">
            <a:avLst/>
          </a:prstGeom>
          <a:noFill/>
        </p:spPr>
        <p:txBody>
          <a:bodyPr vert="eaVert" wrap="square" rtlCol="0">
            <a:spAutoFit/>
          </a:bodyPr>
          <a:lstStyle/>
          <a:p>
            <a:r>
              <a:rPr lang="zh-CN" altLang="en-US" dirty="0" smtClean="0"/>
              <a:t>竖排文</a:t>
            </a:r>
            <a:r>
              <a:rPr lang="zh-CN" altLang="en-US" dirty="0"/>
              <a:t>本竖排文</a:t>
            </a:r>
            <a:r>
              <a:rPr lang="zh-CN" altLang="en-US" dirty="0" smtClean="0"/>
              <a:t>本竖排文本。</a:t>
            </a:r>
            <a:endParaRPr lang="zh-CN" altLang="en-US" dirty="0"/>
          </a:p>
          <a:p>
            <a:endParaRPr lang="zh-CN" altLang="en-US" dirty="0"/>
          </a:p>
        </p:txBody>
      </p:sp>
    </p:spTree>
    <p:extLst>
      <p:ext uri="{BB962C8B-B14F-4D97-AF65-F5344CB8AC3E}">
        <p14:creationId xmlns:p14="http://schemas.microsoft.com/office/powerpoint/2010/main" val="3196778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图表 7"/>
          <p:cNvGraphicFramePr/>
          <p:nvPr>
            <p:extLst>
              <p:ext uri="{D42A27DB-BD31-4B8C-83A1-F6EECF244321}">
                <p14:modId xmlns:p14="http://schemas.microsoft.com/office/powerpoint/2010/main" val="1822884662"/>
              </p:ext>
            </p:extLst>
          </p:nvPr>
        </p:nvGraphicFramePr>
        <p:xfrm>
          <a:off x="629329" y="488847"/>
          <a:ext cx="4564109" cy="307997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图表 12"/>
          <p:cNvGraphicFramePr/>
          <p:nvPr>
            <p:extLst>
              <p:ext uri="{D42A27DB-BD31-4B8C-83A1-F6EECF244321}">
                <p14:modId xmlns:p14="http://schemas.microsoft.com/office/powerpoint/2010/main" val="2725340303"/>
              </p:ext>
            </p:extLst>
          </p:nvPr>
        </p:nvGraphicFramePr>
        <p:xfrm>
          <a:off x="5325615" y="142618"/>
          <a:ext cx="4644008" cy="351498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图表 18"/>
          <p:cNvGraphicFramePr/>
          <p:nvPr>
            <p:extLst>
              <p:ext uri="{D42A27DB-BD31-4B8C-83A1-F6EECF244321}">
                <p14:modId xmlns:p14="http://schemas.microsoft.com/office/powerpoint/2010/main" val="2932174354"/>
              </p:ext>
            </p:extLst>
          </p:nvPr>
        </p:nvGraphicFramePr>
        <p:xfrm>
          <a:off x="558308" y="3702564"/>
          <a:ext cx="4564108" cy="292905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267992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纯色背景</a:t>
            </a:r>
            <a:endParaRPr lang="zh-CN" altLang="en-US" sz="5400" dirty="0"/>
          </a:p>
        </p:txBody>
      </p:sp>
    </p:spTree>
    <p:extLst>
      <p:ext uri="{BB962C8B-B14F-4D97-AF65-F5344CB8AC3E}">
        <p14:creationId xmlns:p14="http://schemas.microsoft.com/office/powerpoint/2010/main" val="1470147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71000">
              <a:schemeClr val="accent6">
                <a:alpha val="75000"/>
              </a:schemeClr>
            </a:gs>
            <a:gs pos="0">
              <a:schemeClr val="accent1"/>
            </a:gs>
          </a:gsLst>
          <a:lin ang="5400000" scaled="1"/>
        </a:gra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渐变背景</a:t>
            </a:r>
            <a:endParaRPr lang="zh-CN" altLang="en-US" sz="5400" dirty="0"/>
          </a:p>
        </p:txBody>
      </p:sp>
    </p:spTree>
    <p:extLst>
      <p:ext uri="{BB962C8B-B14F-4D97-AF65-F5344CB8AC3E}">
        <p14:creationId xmlns:p14="http://schemas.microsoft.com/office/powerpoint/2010/main" val="3558304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图片背景</a:t>
            </a:r>
            <a:endParaRPr lang="zh-CN" altLang="en-US" sz="5400" dirty="0"/>
          </a:p>
        </p:txBody>
      </p:sp>
    </p:spTree>
    <p:extLst>
      <p:ext uri="{BB962C8B-B14F-4D97-AF65-F5344CB8AC3E}">
        <p14:creationId xmlns:p14="http://schemas.microsoft.com/office/powerpoint/2010/main" val="1112590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94804" y="710213"/>
            <a:ext cx="4607511" cy="369332"/>
          </a:xfrm>
          <a:prstGeom prst="rect">
            <a:avLst/>
          </a:prstGeom>
          <a:noFill/>
        </p:spPr>
        <p:txBody>
          <a:bodyPr wrap="square" rtlCol="0">
            <a:spAutoFit/>
          </a:bodyPr>
          <a:lstStyle/>
          <a:p>
            <a:r>
              <a:rPr lang="zh-CN" altLang="en-US" dirty="0" smtClean="0"/>
              <a:t>这是一段默认字体</a:t>
            </a:r>
            <a:endParaRPr lang="zh-CN" altLang="en-US" dirty="0"/>
          </a:p>
        </p:txBody>
      </p:sp>
      <p:sp>
        <p:nvSpPr>
          <p:cNvPr id="5" name="文本框 4"/>
          <p:cNvSpPr txBox="1"/>
          <p:nvPr/>
        </p:nvSpPr>
        <p:spPr>
          <a:xfrm>
            <a:off x="594804" y="1563949"/>
            <a:ext cx="4607511" cy="369332"/>
          </a:xfrm>
          <a:prstGeom prst="rect">
            <a:avLst/>
          </a:prstGeom>
          <a:noFill/>
        </p:spPr>
        <p:txBody>
          <a:bodyPr wrap="square" rtlCol="0">
            <a:spAutoFit/>
          </a:bodyPr>
          <a:lstStyle/>
          <a:p>
            <a:r>
              <a:rPr lang="zh-CN" altLang="en-US" dirty="0" smtClean="0">
                <a:latin typeface="宋体" panose="02010600030101010101" pitchFamily="2" charset="-122"/>
                <a:ea typeface="宋体" panose="02010600030101010101" pitchFamily="2" charset="-122"/>
              </a:rPr>
              <a:t>这是一段宋体</a:t>
            </a:r>
            <a:endParaRPr lang="zh-CN" altLang="en-US" dirty="0">
              <a:latin typeface="宋体" panose="02010600030101010101" pitchFamily="2" charset="-122"/>
              <a:ea typeface="宋体" panose="02010600030101010101" pitchFamily="2" charset="-122"/>
            </a:endParaRPr>
          </a:p>
        </p:txBody>
      </p:sp>
      <p:sp>
        <p:nvSpPr>
          <p:cNvPr id="6" name="文本框 5"/>
          <p:cNvSpPr txBox="1"/>
          <p:nvPr/>
        </p:nvSpPr>
        <p:spPr>
          <a:xfrm>
            <a:off x="594804" y="2417685"/>
            <a:ext cx="4607511" cy="369332"/>
          </a:xfrm>
          <a:prstGeom prst="rect">
            <a:avLst/>
          </a:prstGeom>
          <a:noFill/>
        </p:spPr>
        <p:txBody>
          <a:bodyPr wrap="square" rtlCol="0">
            <a:spAutoFit/>
          </a:bodyPr>
          <a:lstStyle/>
          <a:p>
            <a:r>
              <a:rPr lang="zh-CN" altLang="en-US" dirty="0" smtClean="0">
                <a:latin typeface="黑体" panose="02010609060101010101" pitchFamily="49" charset="-122"/>
                <a:ea typeface="黑体" panose="02010609060101010101" pitchFamily="49" charset="-122"/>
              </a:rPr>
              <a:t>这是一段黑体</a:t>
            </a:r>
            <a:endParaRPr lang="zh-CN" altLang="en-US" dirty="0">
              <a:latin typeface="黑体" panose="02010609060101010101" pitchFamily="49" charset="-122"/>
              <a:ea typeface="黑体" panose="02010609060101010101" pitchFamily="49" charset="-122"/>
            </a:endParaRPr>
          </a:p>
        </p:txBody>
      </p:sp>
      <p:sp>
        <p:nvSpPr>
          <p:cNvPr id="7" name="文本框 6"/>
          <p:cNvSpPr txBox="1"/>
          <p:nvPr/>
        </p:nvSpPr>
        <p:spPr>
          <a:xfrm>
            <a:off x="594803" y="3271421"/>
            <a:ext cx="4607511" cy="369332"/>
          </a:xfrm>
          <a:prstGeom prst="rect">
            <a:avLst/>
          </a:prstGeom>
          <a:noFill/>
        </p:spPr>
        <p:txBody>
          <a:bodyPr wrap="square" rtlCol="0">
            <a:spAutoFit/>
          </a:bodyPr>
          <a:lstStyle/>
          <a:p>
            <a:r>
              <a:rPr lang="zh-CN" altLang="en-US" dirty="0" smtClean="0">
                <a:latin typeface="楷体" panose="02010609060101010101" pitchFamily="49" charset="-122"/>
                <a:ea typeface="楷体" panose="02010609060101010101" pitchFamily="49" charset="-122"/>
              </a:rPr>
              <a:t>这是一段楷体</a:t>
            </a:r>
            <a:endParaRPr lang="zh-CN" altLang="en-US" dirty="0">
              <a:latin typeface="楷体" panose="02010609060101010101" pitchFamily="49" charset="-122"/>
              <a:ea typeface="楷体" panose="02010609060101010101" pitchFamily="49" charset="-122"/>
            </a:endParaRPr>
          </a:p>
        </p:txBody>
      </p:sp>
      <p:sp>
        <p:nvSpPr>
          <p:cNvPr id="8" name="文本框 7"/>
          <p:cNvSpPr txBox="1"/>
          <p:nvPr/>
        </p:nvSpPr>
        <p:spPr>
          <a:xfrm>
            <a:off x="594802" y="4125157"/>
            <a:ext cx="4607511"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这是一段微软雅黑</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10655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65825" y="816745"/>
            <a:ext cx="1740023" cy="12517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zh-CN" altLang="en-US" dirty="0" smtClean="0"/>
              <a:t>右下角</a:t>
            </a:r>
            <a:endParaRPr lang="zh-CN" altLang="en-US" dirty="0"/>
          </a:p>
        </p:txBody>
      </p:sp>
      <p:sp>
        <p:nvSpPr>
          <p:cNvPr id="5" name="圆角矩形 4"/>
          <p:cNvSpPr/>
          <p:nvPr/>
        </p:nvSpPr>
        <p:spPr>
          <a:xfrm>
            <a:off x="2982898" y="816745"/>
            <a:ext cx="1926453" cy="1252195"/>
          </a:xfrm>
          <a:prstGeom prst="roundRect">
            <a:avLst/>
          </a:prstGeom>
          <a:solidFill>
            <a:schemeClr val="accent1">
              <a:lumMod val="60000"/>
              <a:lumOff val="4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dirty="0" smtClean="0"/>
              <a:t>左上角</a:t>
            </a:r>
            <a:endParaRPr lang="zh-CN" altLang="en-US" dirty="0"/>
          </a:p>
        </p:txBody>
      </p:sp>
      <p:sp>
        <p:nvSpPr>
          <p:cNvPr id="6" name="椭圆 5"/>
          <p:cNvSpPr/>
          <p:nvPr/>
        </p:nvSpPr>
        <p:spPr>
          <a:xfrm>
            <a:off x="5486401" y="577047"/>
            <a:ext cx="1722269" cy="1722269"/>
          </a:xfrm>
          <a:prstGeom prst="ellipse">
            <a:avLst/>
          </a:prstGeom>
          <a:ln w="28575">
            <a:prstDash val="dashDot"/>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mtClean="0"/>
              <a:t>文字</a:t>
            </a:r>
            <a:endParaRPr lang="zh-CN" altLang="en-US" dirty="0"/>
          </a:p>
        </p:txBody>
      </p:sp>
      <p:sp>
        <p:nvSpPr>
          <p:cNvPr id="8" name="对角圆角矩形 7"/>
          <p:cNvSpPr/>
          <p:nvPr/>
        </p:nvSpPr>
        <p:spPr>
          <a:xfrm flipV="1">
            <a:off x="665825" y="3098307"/>
            <a:ext cx="1740023" cy="1171853"/>
          </a:xfrm>
          <a:prstGeom prst="round2Diag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无边框</a:t>
            </a:r>
            <a:endParaRPr lang="zh-CN" altLang="en-US" dirty="0"/>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3304249" y="3035930"/>
            <a:ext cx="2315318" cy="1296605"/>
          </a:xfrm>
          <a:prstGeom prst="rect">
            <a:avLst/>
          </a:prstGeom>
        </p:spPr>
      </p:pic>
      <p:cxnSp>
        <p:nvCxnSpPr>
          <p:cNvPr id="11" name="直接箭头连接符 10"/>
          <p:cNvCxnSpPr/>
          <p:nvPr/>
        </p:nvCxnSpPr>
        <p:spPr>
          <a:xfrm flipH="1">
            <a:off x="8060924" y="1260629"/>
            <a:ext cx="2361460" cy="2334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a:off x="9685538" y="2894120"/>
            <a:ext cx="1269507" cy="985422"/>
          </a:xfrm>
          <a:prstGeom prst="straightConnector1">
            <a:avLst/>
          </a:prstGeom>
          <a:ln w="57150">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p:nvCxnSpPr>
        <p:spPr>
          <a:xfrm>
            <a:off x="7732451" y="4820574"/>
            <a:ext cx="3222594" cy="1136342"/>
          </a:xfrm>
          <a:prstGeom prst="bentConnector3">
            <a:avLst/>
          </a:prstGeom>
          <a:ln w="57150">
            <a:solidFill>
              <a:schemeClr val="accent6">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任意多边形 15"/>
          <p:cNvSpPr/>
          <p:nvPr/>
        </p:nvSpPr>
        <p:spPr>
          <a:xfrm rot="1976698">
            <a:off x="2228295" y="5069149"/>
            <a:ext cx="2965142" cy="1340528"/>
          </a:xfrm>
          <a:custGeom>
            <a:avLst/>
            <a:gdLst>
              <a:gd name="connsiteX0" fmla="*/ 230820 w 2965142"/>
              <a:gd name="connsiteY0" fmla="*/ 159798 h 1340528"/>
              <a:gd name="connsiteX1" fmla="*/ 230820 w 2965142"/>
              <a:gd name="connsiteY1" fmla="*/ 159798 h 1340528"/>
              <a:gd name="connsiteX2" fmla="*/ 346230 w 2965142"/>
              <a:gd name="connsiteY2" fmla="*/ 195309 h 1340528"/>
              <a:gd name="connsiteX3" fmla="*/ 381740 w 2965142"/>
              <a:gd name="connsiteY3" fmla="*/ 204186 h 1340528"/>
              <a:gd name="connsiteX4" fmla="*/ 683581 w 2965142"/>
              <a:gd name="connsiteY4" fmla="*/ 221942 h 1340528"/>
              <a:gd name="connsiteX5" fmla="*/ 896645 w 2965142"/>
              <a:gd name="connsiteY5" fmla="*/ 213064 h 1340528"/>
              <a:gd name="connsiteX6" fmla="*/ 976544 w 2965142"/>
              <a:gd name="connsiteY6" fmla="*/ 204186 h 1340528"/>
              <a:gd name="connsiteX7" fmla="*/ 1074198 w 2965142"/>
              <a:gd name="connsiteY7" fmla="*/ 186431 h 1340528"/>
              <a:gd name="connsiteX8" fmla="*/ 1109709 w 2965142"/>
              <a:gd name="connsiteY8" fmla="*/ 177553 h 1340528"/>
              <a:gd name="connsiteX9" fmla="*/ 1278385 w 2965142"/>
              <a:gd name="connsiteY9" fmla="*/ 159798 h 1340528"/>
              <a:gd name="connsiteX10" fmla="*/ 1393795 w 2965142"/>
              <a:gd name="connsiteY10" fmla="*/ 142043 h 1340528"/>
              <a:gd name="connsiteX11" fmla="*/ 1420428 w 2965142"/>
              <a:gd name="connsiteY11" fmla="*/ 133165 h 1340528"/>
              <a:gd name="connsiteX12" fmla="*/ 1509204 w 2965142"/>
              <a:gd name="connsiteY12" fmla="*/ 115410 h 1340528"/>
              <a:gd name="connsiteX13" fmla="*/ 1562470 w 2965142"/>
              <a:gd name="connsiteY13" fmla="*/ 97654 h 1340528"/>
              <a:gd name="connsiteX14" fmla="*/ 1589103 w 2965142"/>
              <a:gd name="connsiteY14" fmla="*/ 88777 h 1340528"/>
              <a:gd name="connsiteX15" fmla="*/ 1642369 w 2965142"/>
              <a:gd name="connsiteY15" fmla="*/ 79899 h 1340528"/>
              <a:gd name="connsiteX16" fmla="*/ 1669002 w 2965142"/>
              <a:gd name="connsiteY16" fmla="*/ 62144 h 1340528"/>
              <a:gd name="connsiteX17" fmla="*/ 1695635 w 2965142"/>
              <a:gd name="connsiteY17" fmla="*/ 53266 h 1340528"/>
              <a:gd name="connsiteX18" fmla="*/ 1926455 w 2965142"/>
              <a:gd name="connsiteY18" fmla="*/ 26633 h 1340528"/>
              <a:gd name="connsiteX19" fmla="*/ 2121764 w 2965142"/>
              <a:gd name="connsiteY19" fmla="*/ 0 h 1340528"/>
              <a:gd name="connsiteX20" fmla="*/ 2512381 w 2965142"/>
              <a:gd name="connsiteY20" fmla="*/ 8878 h 1340528"/>
              <a:gd name="connsiteX21" fmla="*/ 2583402 w 2965142"/>
              <a:gd name="connsiteY21" fmla="*/ 26633 h 1340528"/>
              <a:gd name="connsiteX22" fmla="*/ 2681057 w 2965142"/>
              <a:gd name="connsiteY22" fmla="*/ 44388 h 1340528"/>
              <a:gd name="connsiteX23" fmla="*/ 2716567 w 2965142"/>
              <a:gd name="connsiteY23" fmla="*/ 62144 h 1340528"/>
              <a:gd name="connsiteX24" fmla="*/ 2787589 w 2965142"/>
              <a:gd name="connsiteY24" fmla="*/ 79899 h 1340528"/>
              <a:gd name="connsiteX25" fmla="*/ 2814222 w 2965142"/>
              <a:gd name="connsiteY25" fmla="*/ 97654 h 1340528"/>
              <a:gd name="connsiteX26" fmla="*/ 2831977 w 2965142"/>
              <a:gd name="connsiteY26" fmla="*/ 115410 h 1340528"/>
              <a:gd name="connsiteX27" fmla="*/ 2858610 w 2965142"/>
              <a:gd name="connsiteY27" fmla="*/ 124287 h 1340528"/>
              <a:gd name="connsiteX28" fmla="*/ 2885243 w 2965142"/>
              <a:gd name="connsiteY28" fmla="*/ 159798 h 1340528"/>
              <a:gd name="connsiteX29" fmla="*/ 2929632 w 2965142"/>
              <a:gd name="connsiteY29" fmla="*/ 213064 h 1340528"/>
              <a:gd name="connsiteX30" fmla="*/ 2938509 w 2965142"/>
              <a:gd name="connsiteY30" fmla="*/ 257452 h 1340528"/>
              <a:gd name="connsiteX31" fmla="*/ 2947387 w 2965142"/>
              <a:gd name="connsiteY31" fmla="*/ 284085 h 1340528"/>
              <a:gd name="connsiteX32" fmla="*/ 2965142 w 2965142"/>
              <a:gd name="connsiteY32" fmla="*/ 408373 h 1340528"/>
              <a:gd name="connsiteX33" fmla="*/ 2956265 w 2965142"/>
              <a:gd name="connsiteY33" fmla="*/ 612559 h 1340528"/>
              <a:gd name="connsiteX34" fmla="*/ 2929632 w 2965142"/>
              <a:gd name="connsiteY34" fmla="*/ 692458 h 1340528"/>
              <a:gd name="connsiteX35" fmla="*/ 2920754 w 2965142"/>
              <a:gd name="connsiteY35" fmla="*/ 727969 h 1340528"/>
              <a:gd name="connsiteX36" fmla="*/ 2885243 w 2965142"/>
              <a:gd name="connsiteY36" fmla="*/ 807868 h 1340528"/>
              <a:gd name="connsiteX37" fmla="*/ 2867488 w 2965142"/>
              <a:gd name="connsiteY37" fmla="*/ 852256 h 1340528"/>
              <a:gd name="connsiteX38" fmla="*/ 2831977 w 2965142"/>
              <a:gd name="connsiteY38" fmla="*/ 896645 h 1340528"/>
              <a:gd name="connsiteX39" fmla="*/ 2805344 w 2965142"/>
              <a:gd name="connsiteY39" fmla="*/ 941033 h 1340528"/>
              <a:gd name="connsiteX40" fmla="*/ 2698812 w 2965142"/>
              <a:gd name="connsiteY40" fmla="*/ 1038687 h 1340528"/>
              <a:gd name="connsiteX41" fmla="*/ 2654424 w 2965142"/>
              <a:gd name="connsiteY41" fmla="*/ 1100831 h 1340528"/>
              <a:gd name="connsiteX42" fmla="*/ 2636668 w 2965142"/>
              <a:gd name="connsiteY42" fmla="*/ 1127464 h 1340528"/>
              <a:gd name="connsiteX43" fmla="*/ 2601158 w 2965142"/>
              <a:gd name="connsiteY43" fmla="*/ 1145219 h 1340528"/>
              <a:gd name="connsiteX44" fmla="*/ 2521259 w 2965142"/>
              <a:gd name="connsiteY44" fmla="*/ 1207363 h 1340528"/>
              <a:gd name="connsiteX45" fmla="*/ 2476870 w 2965142"/>
              <a:gd name="connsiteY45" fmla="*/ 1242874 h 1340528"/>
              <a:gd name="connsiteX46" fmla="*/ 2352583 w 2965142"/>
              <a:gd name="connsiteY46" fmla="*/ 1296140 h 1340528"/>
              <a:gd name="connsiteX47" fmla="*/ 2317072 w 2965142"/>
              <a:gd name="connsiteY47" fmla="*/ 1313895 h 1340528"/>
              <a:gd name="connsiteX48" fmla="*/ 2254929 w 2965142"/>
              <a:gd name="connsiteY48" fmla="*/ 1331650 h 1340528"/>
              <a:gd name="connsiteX49" fmla="*/ 2175030 w 2965142"/>
              <a:gd name="connsiteY49" fmla="*/ 1340528 h 1340528"/>
              <a:gd name="connsiteX50" fmla="*/ 958789 w 2965142"/>
              <a:gd name="connsiteY50" fmla="*/ 1322773 h 1340528"/>
              <a:gd name="connsiteX51" fmla="*/ 878890 w 2965142"/>
              <a:gd name="connsiteY51" fmla="*/ 1305017 h 1340528"/>
              <a:gd name="connsiteX52" fmla="*/ 745725 w 2965142"/>
              <a:gd name="connsiteY52" fmla="*/ 1287262 h 1340528"/>
              <a:gd name="connsiteX53" fmla="*/ 639193 w 2965142"/>
              <a:gd name="connsiteY53" fmla="*/ 1242874 h 1340528"/>
              <a:gd name="connsiteX54" fmla="*/ 559294 w 2965142"/>
              <a:gd name="connsiteY54" fmla="*/ 1216241 h 1340528"/>
              <a:gd name="connsiteX55" fmla="*/ 452762 w 2965142"/>
              <a:gd name="connsiteY55" fmla="*/ 1189608 h 1340528"/>
              <a:gd name="connsiteX56" fmla="*/ 328474 w 2965142"/>
              <a:gd name="connsiteY56" fmla="*/ 1127464 h 1340528"/>
              <a:gd name="connsiteX57" fmla="*/ 301841 w 2965142"/>
              <a:gd name="connsiteY57" fmla="*/ 1109709 h 1340528"/>
              <a:gd name="connsiteX58" fmla="*/ 275208 w 2965142"/>
              <a:gd name="connsiteY58" fmla="*/ 1083076 h 1340528"/>
              <a:gd name="connsiteX59" fmla="*/ 248575 w 2965142"/>
              <a:gd name="connsiteY59" fmla="*/ 1065320 h 1340528"/>
              <a:gd name="connsiteX60" fmla="*/ 204187 w 2965142"/>
              <a:gd name="connsiteY60" fmla="*/ 1020932 h 1340528"/>
              <a:gd name="connsiteX61" fmla="*/ 159798 w 2965142"/>
              <a:gd name="connsiteY61" fmla="*/ 985421 h 1340528"/>
              <a:gd name="connsiteX62" fmla="*/ 115410 w 2965142"/>
              <a:gd name="connsiteY62" fmla="*/ 932155 h 1340528"/>
              <a:gd name="connsiteX63" fmla="*/ 71022 w 2965142"/>
              <a:gd name="connsiteY63" fmla="*/ 896645 h 1340528"/>
              <a:gd name="connsiteX64" fmla="*/ 53266 w 2965142"/>
              <a:gd name="connsiteY64" fmla="*/ 870012 h 1340528"/>
              <a:gd name="connsiteX65" fmla="*/ 35511 w 2965142"/>
              <a:gd name="connsiteY65" fmla="*/ 852256 h 1340528"/>
              <a:gd name="connsiteX66" fmla="*/ 8878 w 2965142"/>
              <a:gd name="connsiteY66" fmla="*/ 772357 h 1340528"/>
              <a:gd name="connsiteX67" fmla="*/ 0 w 2965142"/>
              <a:gd name="connsiteY67" fmla="*/ 745724 h 1340528"/>
              <a:gd name="connsiteX68" fmla="*/ 8878 w 2965142"/>
              <a:gd name="connsiteY68" fmla="*/ 523782 h 1340528"/>
              <a:gd name="connsiteX69" fmla="*/ 26633 w 2965142"/>
              <a:gd name="connsiteY69" fmla="*/ 470516 h 1340528"/>
              <a:gd name="connsiteX70" fmla="*/ 35511 w 2965142"/>
              <a:gd name="connsiteY70" fmla="*/ 435006 h 1340528"/>
              <a:gd name="connsiteX71" fmla="*/ 71022 w 2965142"/>
              <a:gd name="connsiteY71" fmla="*/ 355107 h 1340528"/>
              <a:gd name="connsiteX72" fmla="*/ 142043 w 2965142"/>
              <a:gd name="connsiteY72" fmla="*/ 301841 h 1340528"/>
              <a:gd name="connsiteX73" fmla="*/ 168676 w 2965142"/>
              <a:gd name="connsiteY73" fmla="*/ 292963 h 1340528"/>
              <a:gd name="connsiteX74" fmla="*/ 186432 w 2965142"/>
              <a:gd name="connsiteY74" fmla="*/ 275208 h 1340528"/>
              <a:gd name="connsiteX75" fmla="*/ 213065 w 2965142"/>
              <a:gd name="connsiteY75" fmla="*/ 257452 h 1340528"/>
              <a:gd name="connsiteX76" fmla="*/ 239698 w 2965142"/>
              <a:gd name="connsiteY76" fmla="*/ 204186 h 1340528"/>
              <a:gd name="connsiteX77" fmla="*/ 230820 w 2965142"/>
              <a:gd name="connsiteY77" fmla="*/ 159798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65142" h="1340528">
                <a:moveTo>
                  <a:pt x="230820" y="159798"/>
                </a:moveTo>
                <a:lnTo>
                  <a:pt x="230820" y="159798"/>
                </a:lnTo>
                <a:cubicBezTo>
                  <a:pt x="332823" y="198049"/>
                  <a:pt x="266990" y="177700"/>
                  <a:pt x="346230" y="195309"/>
                </a:cubicBezTo>
                <a:cubicBezTo>
                  <a:pt x="358140" y="197956"/>
                  <a:pt x="369662" y="202461"/>
                  <a:pt x="381740" y="204186"/>
                </a:cubicBezTo>
                <a:cubicBezTo>
                  <a:pt x="473698" y="217323"/>
                  <a:pt x="602257" y="218553"/>
                  <a:pt x="683581" y="221942"/>
                </a:cubicBezTo>
                <a:lnTo>
                  <a:pt x="896645" y="213064"/>
                </a:lnTo>
                <a:cubicBezTo>
                  <a:pt x="923393" y="211443"/>
                  <a:pt x="949982" y="207728"/>
                  <a:pt x="976544" y="204186"/>
                </a:cubicBezTo>
                <a:cubicBezTo>
                  <a:pt x="1000649" y="200972"/>
                  <a:pt x="1049081" y="192013"/>
                  <a:pt x="1074198" y="186431"/>
                </a:cubicBezTo>
                <a:cubicBezTo>
                  <a:pt x="1086109" y="183784"/>
                  <a:pt x="1097610" y="179131"/>
                  <a:pt x="1109709" y="177553"/>
                </a:cubicBezTo>
                <a:cubicBezTo>
                  <a:pt x="1165770" y="170241"/>
                  <a:pt x="1278385" y="159798"/>
                  <a:pt x="1278385" y="159798"/>
                </a:cubicBezTo>
                <a:cubicBezTo>
                  <a:pt x="1342491" y="138429"/>
                  <a:pt x="1266280" y="161660"/>
                  <a:pt x="1393795" y="142043"/>
                </a:cubicBezTo>
                <a:cubicBezTo>
                  <a:pt x="1403044" y="140620"/>
                  <a:pt x="1411293" y="135195"/>
                  <a:pt x="1420428" y="133165"/>
                </a:cubicBezTo>
                <a:cubicBezTo>
                  <a:pt x="1482117" y="119456"/>
                  <a:pt x="1458679" y="130567"/>
                  <a:pt x="1509204" y="115410"/>
                </a:cubicBezTo>
                <a:cubicBezTo>
                  <a:pt x="1527131" y="110032"/>
                  <a:pt x="1544715" y="103572"/>
                  <a:pt x="1562470" y="97654"/>
                </a:cubicBezTo>
                <a:cubicBezTo>
                  <a:pt x="1571348" y="94695"/>
                  <a:pt x="1579873" y="90315"/>
                  <a:pt x="1589103" y="88777"/>
                </a:cubicBezTo>
                <a:lnTo>
                  <a:pt x="1642369" y="79899"/>
                </a:lnTo>
                <a:cubicBezTo>
                  <a:pt x="1651247" y="73981"/>
                  <a:pt x="1659459" y="66916"/>
                  <a:pt x="1669002" y="62144"/>
                </a:cubicBezTo>
                <a:cubicBezTo>
                  <a:pt x="1677372" y="57959"/>
                  <a:pt x="1686672" y="55955"/>
                  <a:pt x="1695635" y="53266"/>
                </a:cubicBezTo>
                <a:cubicBezTo>
                  <a:pt x="1805198" y="20397"/>
                  <a:pt x="1753823" y="35719"/>
                  <a:pt x="1926455" y="26633"/>
                </a:cubicBezTo>
                <a:cubicBezTo>
                  <a:pt x="1990165" y="15049"/>
                  <a:pt x="2056465" y="0"/>
                  <a:pt x="2121764" y="0"/>
                </a:cubicBezTo>
                <a:cubicBezTo>
                  <a:pt x="2252003" y="0"/>
                  <a:pt x="2382175" y="5919"/>
                  <a:pt x="2512381" y="8878"/>
                </a:cubicBezTo>
                <a:cubicBezTo>
                  <a:pt x="2536055" y="14796"/>
                  <a:pt x="2559474" y="21847"/>
                  <a:pt x="2583402" y="26633"/>
                </a:cubicBezTo>
                <a:cubicBezTo>
                  <a:pt x="2742479" y="58448"/>
                  <a:pt x="2575767" y="18068"/>
                  <a:pt x="2681057" y="44388"/>
                </a:cubicBezTo>
                <a:cubicBezTo>
                  <a:pt x="2692894" y="50307"/>
                  <a:pt x="2704012" y="57959"/>
                  <a:pt x="2716567" y="62144"/>
                </a:cubicBezTo>
                <a:cubicBezTo>
                  <a:pt x="2746968" y="72278"/>
                  <a:pt x="2761007" y="66608"/>
                  <a:pt x="2787589" y="79899"/>
                </a:cubicBezTo>
                <a:cubicBezTo>
                  <a:pt x="2797132" y="84671"/>
                  <a:pt x="2805891" y="90989"/>
                  <a:pt x="2814222" y="97654"/>
                </a:cubicBezTo>
                <a:cubicBezTo>
                  <a:pt x="2820758" y="102883"/>
                  <a:pt x="2824800" y="111104"/>
                  <a:pt x="2831977" y="115410"/>
                </a:cubicBezTo>
                <a:cubicBezTo>
                  <a:pt x="2840001" y="120225"/>
                  <a:pt x="2849732" y="121328"/>
                  <a:pt x="2858610" y="124287"/>
                </a:cubicBezTo>
                <a:cubicBezTo>
                  <a:pt x="2867488" y="136124"/>
                  <a:pt x="2875614" y="148564"/>
                  <a:pt x="2885243" y="159798"/>
                </a:cubicBezTo>
                <a:cubicBezTo>
                  <a:pt x="2936513" y="219614"/>
                  <a:pt x="2890385" y="154196"/>
                  <a:pt x="2929632" y="213064"/>
                </a:cubicBezTo>
                <a:cubicBezTo>
                  <a:pt x="2932591" y="227860"/>
                  <a:pt x="2934849" y="242814"/>
                  <a:pt x="2938509" y="257452"/>
                </a:cubicBezTo>
                <a:cubicBezTo>
                  <a:pt x="2940779" y="266531"/>
                  <a:pt x="2945761" y="274869"/>
                  <a:pt x="2947387" y="284085"/>
                </a:cubicBezTo>
                <a:cubicBezTo>
                  <a:pt x="2954660" y="325298"/>
                  <a:pt x="2965142" y="408373"/>
                  <a:pt x="2965142" y="408373"/>
                </a:cubicBezTo>
                <a:cubicBezTo>
                  <a:pt x="2962183" y="476435"/>
                  <a:pt x="2961298" y="544619"/>
                  <a:pt x="2956265" y="612559"/>
                </a:cubicBezTo>
                <a:cubicBezTo>
                  <a:pt x="2954239" y="639910"/>
                  <a:pt x="2937921" y="667591"/>
                  <a:pt x="2929632" y="692458"/>
                </a:cubicBezTo>
                <a:cubicBezTo>
                  <a:pt x="2925774" y="704033"/>
                  <a:pt x="2924613" y="716394"/>
                  <a:pt x="2920754" y="727969"/>
                </a:cubicBezTo>
                <a:cubicBezTo>
                  <a:pt x="2903211" y="780595"/>
                  <a:pt x="2905865" y="761467"/>
                  <a:pt x="2885243" y="807868"/>
                </a:cubicBezTo>
                <a:cubicBezTo>
                  <a:pt x="2878771" y="822430"/>
                  <a:pt x="2875687" y="838591"/>
                  <a:pt x="2867488" y="852256"/>
                </a:cubicBezTo>
                <a:cubicBezTo>
                  <a:pt x="2857739" y="868504"/>
                  <a:pt x="2842843" y="881122"/>
                  <a:pt x="2831977" y="896645"/>
                </a:cubicBezTo>
                <a:cubicBezTo>
                  <a:pt x="2822082" y="910781"/>
                  <a:pt x="2816887" y="928208"/>
                  <a:pt x="2805344" y="941033"/>
                </a:cubicBezTo>
                <a:cubicBezTo>
                  <a:pt x="2763341" y="987702"/>
                  <a:pt x="2735227" y="984064"/>
                  <a:pt x="2698812" y="1038687"/>
                </a:cubicBezTo>
                <a:cubicBezTo>
                  <a:pt x="2656982" y="1101434"/>
                  <a:pt x="2709464" y="1023776"/>
                  <a:pt x="2654424" y="1100831"/>
                </a:cubicBezTo>
                <a:cubicBezTo>
                  <a:pt x="2648222" y="1109513"/>
                  <a:pt x="2644865" y="1120633"/>
                  <a:pt x="2636668" y="1127464"/>
                </a:cubicBezTo>
                <a:cubicBezTo>
                  <a:pt x="2626501" y="1135936"/>
                  <a:pt x="2612995" y="1139301"/>
                  <a:pt x="2601158" y="1145219"/>
                </a:cubicBezTo>
                <a:cubicBezTo>
                  <a:pt x="2533015" y="1230398"/>
                  <a:pt x="2602311" y="1158732"/>
                  <a:pt x="2521259" y="1207363"/>
                </a:cubicBezTo>
                <a:cubicBezTo>
                  <a:pt x="2505011" y="1217112"/>
                  <a:pt x="2492636" y="1232363"/>
                  <a:pt x="2476870" y="1242874"/>
                </a:cubicBezTo>
                <a:cubicBezTo>
                  <a:pt x="2451693" y="1259659"/>
                  <a:pt x="2360107" y="1292378"/>
                  <a:pt x="2352583" y="1296140"/>
                </a:cubicBezTo>
                <a:cubicBezTo>
                  <a:pt x="2340746" y="1302058"/>
                  <a:pt x="2329236" y="1308682"/>
                  <a:pt x="2317072" y="1313895"/>
                </a:cubicBezTo>
                <a:cubicBezTo>
                  <a:pt x="2304076" y="1319465"/>
                  <a:pt x="2266647" y="1329847"/>
                  <a:pt x="2254929" y="1331650"/>
                </a:cubicBezTo>
                <a:cubicBezTo>
                  <a:pt x="2228444" y="1335725"/>
                  <a:pt x="2201663" y="1337569"/>
                  <a:pt x="2175030" y="1340528"/>
                </a:cubicBezTo>
                <a:cubicBezTo>
                  <a:pt x="2171101" y="1340492"/>
                  <a:pt x="1265268" y="1341347"/>
                  <a:pt x="958789" y="1322773"/>
                </a:cubicBezTo>
                <a:cubicBezTo>
                  <a:pt x="826659" y="1314765"/>
                  <a:pt x="958800" y="1318335"/>
                  <a:pt x="878890" y="1305017"/>
                </a:cubicBezTo>
                <a:cubicBezTo>
                  <a:pt x="845407" y="1299437"/>
                  <a:pt x="782227" y="1296996"/>
                  <a:pt x="745725" y="1287262"/>
                </a:cubicBezTo>
                <a:cubicBezTo>
                  <a:pt x="476483" y="1215464"/>
                  <a:pt x="757299" y="1292084"/>
                  <a:pt x="639193" y="1242874"/>
                </a:cubicBezTo>
                <a:cubicBezTo>
                  <a:pt x="613279" y="1232077"/>
                  <a:pt x="586529" y="1223050"/>
                  <a:pt x="559294" y="1216241"/>
                </a:cubicBezTo>
                <a:lnTo>
                  <a:pt x="452762" y="1189608"/>
                </a:lnTo>
                <a:cubicBezTo>
                  <a:pt x="411333" y="1168893"/>
                  <a:pt x="367014" y="1153157"/>
                  <a:pt x="328474" y="1127464"/>
                </a:cubicBezTo>
                <a:cubicBezTo>
                  <a:pt x="319596" y="1121546"/>
                  <a:pt x="310038" y="1116539"/>
                  <a:pt x="301841" y="1109709"/>
                </a:cubicBezTo>
                <a:cubicBezTo>
                  <a:pt x="292196" y="1101672"/>
                  <a:pt x="284853" y="1091114"/>
                  <a:pt x="275208" y="1083076"/>
                </a:cubicBezTo>
                <a:cubicBezTo>
                  <a:pt x="267011" y="1076245"/>
                  <a:pt x="256605" y="1072346"/>
                  <a:pt x="248575" y="1065320"/>
                </a:cubicBezTo>
                <a:cubicBezTo>
                  <a:pt x="232828" y="1051541"/>
                  <a:pt x="219740" y="1034930"/>
                  <a:pt x="204187" y="1020932"/>
                </a:cubicBezTo>
                <a:cubicBezTo>
                  <a:pt x="190103" y="1008256"/>
                  <a:pt x="173197" y="998820"/>
                  <a:pt x="159798" y="985421"/>
                </a:cubicBezTo>
                <a:cubicBezTo>
                  <a:pt x="143455" y="969078"/>
                  <a:pt x="131753" y="948498"/>
                  <a:pt x="115410" y="932155"/>
                </a:cubicBezTo>
                <a:cubicBezTo>
                  <a:pt x="102012" y="918757"/>
                  <a:pt x="84420" y="910043"/>
                  <a:pt x="71022" y="896645"/>
                </a:cubicBezTo>
                <a:cubicBezTo>
                  <a:pt x="63477" y="889100"/>
                  <a:pt x="59931" y="878344"/>
                  <a:pt x="53266" y="870012"/>
                </a:cubicBezTo>
                <a:cubicBezTo>
                  <a:pt x="48037" y="863476"/>
                  <a:pt x="41429" y="858175"/>
                  <a:pt x="35511" y="852256"/>
                </a:cubicBezTo>
                <a:lnTo>
                  <a:pt x="8878" y="772357"/>
                </a:lnTo>
                <a:lnTo>
                  <a:pt x="0" y="745724"/>
                </a:lnTo>
                <a:cubicBezTo>
                  <a:pt x="2959" y="671743"/>
                  <a:pt x="1746" y="597478"/>
                  <a:pt x="8878" y="523782"/>
                </a:cubicBezTo>
                <a:cubicBezTo>
                  <a:pt x="10681" y="505153"/>
                  <a:pt x="22094" y="488673"/>
                  <a:pt x="26633" y="470516"/>
                </a:cubicBezTo>
                <a:cubicBezTo>
                  <a:pt x="29592" y="458679"/>
                  <a:pt x="32005" y="446692"/>
                  <a:pt x="35511" y="435006"/>
                </a:cubicBezTo>
                <a:cubicBezTo>
                  <a:pt x="47339" y="395580"/>
                  <a:pt x="48187" y="383651"/>
                  <a:pt x="71022" y="355107"/>
                </a:cubicBezTo>
                <a:cubicBezTo>
                  <a:pt x="86320" y="335985"/>
                  <a:pt x="126545" y="307007"/>
                  <a:pt x="142043" y="301841"/>
                </a:cubicBezTo>
                <a:lnTo>
                  <a:pt x="168676" y="292963"/>
                </a:lnTo>
                <a:cubicBezTo>
                  <a:pt x="174595" y="287045"/>
                  <a:pt x="179896" y="280437"/>
                  <a:pt x="186432" y="275208"/>
                </a:cubicBezTo>
                <a:cubicBezTo>
                  <a:pt x="194764" y="268543"/>
                  <a:pt x="205520" y="264997"/>
                  <a:pt x="213065" y="257452"/>
                </a:cubicBezTo>
                <a:cubicBezTo>
                  <a:pt x="233017" y="237499"/>
                  <a:pt x="230071" y="228253"/>
                  <a:pt x="239698" y="204186"/>
                </a:cubicBezTo>
                <a:cubicBezTo>
                  <a:pt x="242155" y="198042"/>
                  <a:pt x="232300" y="167196"/>
                  <a:pt x="230820" y="159798"/>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自定义形状</a:t>
            </a:r>
            <a:endParaRPr lang="zh-CN" altLang="en-US" dirty="0"/>
          </a:p>
        </p:txBody>
      </p:sp>
    </p:spTree>
    <p:extLst>
      <p:ext uri="{BB962C8B-B14F-4D97-AF65-F5344CB8AC3E}">
        <p14:creationId xmlns:p14="http://schemas.microsoft.com/office/powerpoint/2010/main" val="2572947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2036266643"/>
              </p:ext>
            </p:extLst>
          </p:nvPr>
        </p:nvGraphicFramePr>
        <p:xfrm>
          <a:off x="2058633" y="3445110"/>
          <a:ext cx="8128000" cy="1112520"/>
        </p:xfrm>
        <a:graphic>
          <a:graphicData uri="http://schemas.openxmlformats.org/drawingml/2006/table">
            <a:tbl>
              <a:tblPr firstRow="1" bandRow="1">
                <a:tableStyleId>{5C22544A-7EE6-4342-B048-85BDC9FD1C3A}</a:tableStyleId>
              </a:tblPr>
              <a:tblGrid>
                <a:gridCol w="1625600"/>
                <a:gridCol w="1625600"/>
                <a:gridCol w="1625600"/>
                <a:gridCol w="1625600"/>
                <a:gridCol w="1625600"/>
              </a:tblGrid>
              <a:tr h="370840">
                <a:tc>
                  <a:txBody>
                    <a:bodyPr/>
                    <a:lstStyle/>
                    <a:p>
                      <a:r>
                        <a:rPr lang="zh-CN" altLang="en-US" dirty="0" smtClean="0"/>
                        <a:t>表头</a:t>
                      </a:r>
                      <a:endParaRPr lang="zh-CN" altLang="en-US" dirty="0"/>
                    </a:p>
                  </a:txBody>
                  <a:tcPr/>
                </a:tc>
                <a:tc gridSpan="4">
                  <a:txBody>
                    <a:bodyPr/>
                    <a:lstStyle/>
                    <a:p>
                      <a:r>
                        <a:rPr lang="zh-CN" altLang="en-US" dirty="0" smtClean="0"/>
                        <a:t>合并单元格</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r>
              <a:tr h="370840">
                <a:tc>
                  <a:txBody>
                    <a:bodyPr/>
                    <a:lstStyle/>
                    <a:p>
                      <a:r>
                        <a:rPr lang="en-US" altLang="zh-CN" dirty="0" smtClean="0"/>
                        <a:t>1</a:t>
                      </a:r>
                      <a:endParaRPr lang="zh-CN" altLang="en-US" dirty="0"/>
                    </a:p>
                  </a:txBody>
                  <a:tcPr/>
                </a:tc>
                <a:tc>
                  <a:txBody>
                    <a:bodyPr/>
                    <a:lstStyle/>
                    <a:p>
                      <a:r>
                        <a:rPr lang="en-US" altLang="zh-CN" dirty="0" smtClean="0"/>
                        <a:t>2</a:t>
                      </a:r>
                      <a:endParaRPr lang="zh-CN" altLang="en-US" dirty="0"/>
                    </a:p>
                  </a:txBody>
                  <a:tcPr/>
                </a:tc>
                <a:tc>
                  <a:txBody>
                    <a:bodyPr/>
                    <a:lstStyle/>
                    <a:p>
                      <a:r>
                        <a:rPr lang="en-US" altLang="zh-CN" dirty="0" smtClean="0"/>
                        <a:t>3</a:t>
                      </a:r>
                      <a:endParaRPr lang="zh-CN" altLang="en-US" dirty="0"/>
                    </a:p>
                  </a:txBody>
                  <a:tcPr/>
                </a:tc>
                <a:tc>
                  <a:txBody>
                    <a:bodyPr/>
                    <a:lstStyle/>
                    <a:p>
                      <a:r>
                        <a:rPr lang="en-US" altLang="zh-CN" dirty="0" smtClean="0"/>
                        <a:t>4</a:t>
                      </a:r>
                      <a:endParaRPr lang="zh-CN" altLang="en-US" dirty="0"/>
                    </a:p>
                  </a:txBody>
                  <a:tcPr/>
                </a:tc>
                <a:tc>
                  <a:txBody>
                    <a:bodyPr/>
                    <a:lstStyle/>
                    <a:p>
                      <a:r>
                        <a:rPr lang="en-US" altLang="zh-CN" dirty="0" smtClean="0"/>
                        <a:t>5</a:t>
                      </a:r>
                      <a:endParaRPr lang="zh-CN" altLang="en-US" dirty="0"/>
                    </a:p>
                  </a:txBody>
                  <a:tcPr/>
                </a:tc>
              </a:tr>
              <a:tr h="370840">
                <a:tc>
                  <a:txBody>
                    <a:bodyPr/>
                    <a:lstStyle/>
                    <a:p>
                      <a:r>
                        <a:rPr lang="en-US" altLang="zh-CN" dirty="0" smtClean="0"/>
                        <a:t>6</a:t>
                      </a:r>
                      <a:endParaRPr lang="zh-CN" altLang="en-US" dirty="0"/>
                    </a:p>
                  </a:txBody>
                  <a:tcPr/>
                </a:tc>
                <a:tc>
                  <a:txBody>
                    <a:bodyPr/>
                    <a:lstStyle/>
                    <a:p>
                      <a:r>
                        <a:rPr lang="en-US" altLang="zh-CN" dirty="0" smtClean="0"/>
                        <a:t>7</a:t>
                      </a:r>
                      <a:endParaRPr lang="zh-CN" altLang="en-US" dirty="0"/>
                    </a:p>
                  </a:txBody>
                  <a:tcPr/>
                </a:tc>
                <a:tc>
                  <a:txBody>
                    <a:bodyPr/>
                    <a:lstStyle/>
                    <a:p>
                      <a:r>
                        <a:rPr lang="en-US" altLang="zh-CN" dirty="0" smtClean="0"/>
                        <a:t>8</a:t>
                      </a:r>
                      <a:r>
                        <a:rPr lang="zh-CN" altLang="en-US" dirty="0" smtClean="0"/>
                        <a:t>（填充）</a:t>
                      </a:r>
                      <a:endParaRPr lang="zh-CN" altLang="en-US" dirty="0"/>
                    </a:p>
                  </a:txBody>
                  <a:tcPr>
                    <a:solidFill>
                      <a:schemeClr val="accent6">
                        <a:lumMod val="75000"/>
                      </a:schemeClr>
                    </a:solidFill>
                  </a:tcPr>
                </a:tc>
                <a:tc>
                  <a:txBody>
                    <a:bodyPr/>
                    <a:lstStyle/>
                    <a:p>
                      <a:r>
                        <a:rPr lang="en-US" altLang="zh-CN" dirty="0" smtClean="0"/>
                        <a:t>9</a:t>
                      </a:r>
                      <a:endParaRPr lang="zh-CN" altLang="en-US" dirty="0"/>
                    </a:p>
                  </a:txBody>
                  <a:tcPr/>
                </a:tc>
                <a:tc>
                  <a:txBody>
                    <a:bodyPr/>
                    <a:lstStyle/>
                    <a:p>
                      <a:r>
                        <a:rPr lang="en-US" altLang="zh-CN" dirty="0" smtClean="0"/>
                        <a:t>10</a:t>
                      </a:r>
                      <a:endParaRPr lang="zh-CN" altLang="en-US" dirty="0"/>
                    </a:p>
                  </a:txBody>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928444768"/>
              </p:ext>
            </p:extLst>
          </p:nvPr>
        </p:nvGraphicFramePr>
        <p:xfrm>
          <a:off x="2032000" y="1722842"/>
          <a:ext cx="8128000" cy="741680"/>
        </p:xfrm>
        <a:graphic>
          <a:graphicData uri="http://schemas.openxmlformats.org/drawingml/2006/table">
            <a:tbl>
              <a:tblPr firstRow="1" bandRow="1">
                <a:tableStyleId>{93296810-A885-4BE3-A3E7-6D5BEEA58F35}</a:tableStyleId>
              </a:tblPr>
              <a:tblGrid>
                <a:gridCol w="1625600"/>
                <a:gridCol w="1625600"/>
                <a:gridCol w="1625600"/>
                <a:gridCol w="1625600"/>
                <a:gridCol w="1625600"/>
              </a:tblGrid>
              <a:tr h="370840">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370840">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r>
            </a:tbl>
          </a:graphicData>
        </a:graphic>
      </p:graphicFrame>
    </p:spTree>
    <p:extLst>
      <p:ext uri="{BB962C8B-B14F-4D97-AF65-F5344CB8AC3E}">
        <p14:creationId xmlns:p14="http://schemas.microsoft.com/office/powerpoint/2010/main" val="2200810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11895" y="836694"/>
            <a:ext cx="2271777" cy="923330"/>
          </a:xfrm>
          <a:prstGeom prst="rect">
            <a:avLst/>
          </a:prstGeom>
          <a:noFill/>
        </p:spPr>
        <p:txBody>
          <a:bodyPr wrap="none" lIns="91440" tIns="45720" rIns="91440" bIns="45720">
            <a:spAutoFit/>
          </a:bodyPr>
          <a:lstStyle/>
          <a:p>
            <a:pPr algn="ctr"/>
            <a:r>
              <a:rPr lang="zh-CN" altLang="en-US" sz="5400" b="1" cap="none" spc="0" dirty="0" smtClean="0">
                <a:ln w="22225">
                  <a:solidFill>
                    <a:schemeClr val="accent2"/>
                  </a:solidFill>
                  <a:prstDash val="solid"/>
                </a:ln>
                <a:solidFill>
                  <a:schemeClr val="accent2">
                    <a:lumMod val="40000"/>
                    <a:lumOff val="60000"/>
                  </a:schemeClr>
                </a:solidFill>
                <a:effectLst/>
              </a:rPr>
              <a:t>艺术字</a:t>
            </a:r>
            <a:endParaRPr lang="zh-CN" altLang="en-US" sz="5400" b="1" cap="none" spc="0" dirty="0">
              <a:ln w="22225">
                <a:solidFill>
                  <a:schemeClr val="accent2"/>
                </a:solidFill>
                <a:prstDash val="solid"/>
              </a:ln>
              <a:solidFill>
                <a:schemeClr val="accent2">
                  <a:lumMod val="40000"/>
                  <a:lumOff val="60000"/>
                </a:schemeClr>
              </a:solidFill>
              <a:effectLst/>
            </a:endParaRPr>
          </a:p>
        </p:txBody>
      </p:sp>
      <mc:AlternateContent xmlns:mc="http://schemas.openxmlformats.org/markup-compatibility/2006">
        <mc:Choice xmlns:a14="http://schemas.microsoft.com/office/drawing/2010/main" Requires="a14">
          <p:sp>
            <p:nvSpPr>
              <p:cNvPr id="7" name="文本框 6"/>
              <p:cNvSpPr txBox="1"/>
              <p:nvPr/>
            </p:nvSpPr>
            <p:spPr>
              <a:xfrm>
                <a:off x="1022715" y="2772579"/>
                <a:ext cx="2686368" cy="749110"/>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p>
                        <m:sSupPr>
                          <m:ctrlPr>
                            <a:rPr lang="en-US" altLang="zh-CN" i="1" smtClean="0">
                              <a:latin typeface="Cambria Math" panose="02040503050406030204" pitchFamily="18" charset="0"/>
                            </a:rPr>
                          </m:ctrlPr>
                        </m:sSupPr>
                        <m:e>
                          <m:d>
                            <m:dPr>
                              <m:ctrlPr>
                                <a:rPr lang="en-US" altLang="zh-CN" i="1" smtClean="0">
                                  <a:latin typeface="Cambria Math" panose="02040503050406030204" pitchFamily="18" charset="0"/>
                                </a:rPr>
                              </m:ctrlPr>
                            </m:dPr>
                            <m:e>
                              <m:r>
                                <a:rPr lang="en-US" altLang="zh-CN" i="1" smtClean="0">
                                  <a:latin typeface="Cambria Math" panose="02040503050406030204" pitchFamily="18" charset="0"/>
                                </a:rPr>
                                <m:t>𝑥</m:t>
                              </m:r>
                              <m:r>
                                <a:rPr lang="en-US" altLang="zh-CN" i="1" smtClean="0">
                                  <a:latin typeface="Cambria Math" panose="02040503050406030204" pitchFamily="18" charset="0"/>
                                </a:rPr>
                                <m:t>+</m:t>
                              </m:r>
                              <m:r>
                                <a:rPr lang="en-US" altLang="zh-CN" i="1" smtClean="0">
                                  <a:latin typeface="Cambria Math" panose="02040503050406030204" pitchFamily="18" charset="0"/>
                                </a:rPr>
                                <m:t>𝑎</m:t>
                              </m:r>
                            </m:e>
                          </m:d>
                        </m:e>
                        <m:sup>
                          <m:r>
                            <a:rPr lang="en-US" altLang="zh-CN" i="1" smtClean="0">
                              <a:latin typeface="Cambria Math" panose="02040503050406030204" pitchFamily="18" charset="0"/>
                            </a:rPr>
                            <m:t>𝑛</m:t>
                          </m:r>
                        </m:sup>
                      </m:sSup>
                      <m:r>
                        <a:rPr lang="en-US" altLang="zh-CN" i="1" smtClean="0">
                          <a:latin typeface="Cambria Math" panose="02040503050406030204" pitchFamily="18" charset="0"/>
                        </a:rPr>
                        <m:t>=</m:t>
                      </m:r>
                      <m:nary>
                        <m:naryPr>
                          <m:chr m:val="∑"/>
                          <m:ctrlPr>
                            <a:rPr lang="en-US" altLang="zh-CN" i="1" smtClean="0">
                              <a:latin typeface="Cambria Math" panose="02040503050406030204" pitchFamily="18" charset="0"/>
                            </a:rPr>
                          </m:ctrlPr>
                        </m:naryPr>
                        <m:sub>
                          <m:r>
                            <a:rPr lang="en-US" altLang="zh-CN" i="1" smtClean="0">
                              <a:latin typeface="Cambria Math" panose="02040503050406030204" pitchFamily="18" charset="0"/>
                            </a:rPr>
                            <m:t>𝑘</m:t>
                          </m:r>
                          <m:r>
                            <a:rPr lang="en-US" altLang="zh-CN" i="1" smtClean="0">
                              <a:latin typeface="Cambria Math" panose="02040503050406030204" pitchFamily="18" charset="0"/>
                            </a:rPr>
                            <m:t>=0</m:t>
                          </m:r>
                        </m:sub>
                        <m:sup>
                          <m:r>
                            <a:rPr lang="en-US" altLang="zh-CN" i="1" smtClean="0">
                              <a:latin typeface="Cambria Math" panose="02040503050406030204" pitchFamily="18" charset="0"/>
                            </a:rPr>
                            <m:t>𝑛</m:t>
                          </m:r>
                        </m:sup>
                        <m:e>
                          <m:d>
                            <m:dPr>
                              <m:ctrlPr>
                                <a:rPr lang="en-US" altLang="zh-CN" i="1" smtClean="0">
                                  <a:latin typeface="Cambria Math" panose="02040503050406030204" pitchFamily="18" charset="0"/>
                                </a:rPr>
                              </m:ctrlPr>
                            </m:dPr>
                            <m:e>
                              <m:f>
                                <m:fPr>
                                  <m:type m:val="noBar"/>
                                  <m:ctrlPr>
                                    <a:rPr lang="en-US" altLang="zh-CN" i="1" smtClean="0">
                                      <a:latin typeface="Cambria Math" panose="02040503050406030204" pitchFamily="18" charset="0"/>
                                    </a:rPr>
                                  </m:ctrlPr>
                                </m:fPr>
                                <m:num>
                                  <m:r>
                                    <a:rPr lang="en-US" altLang="zh-CN" i="1" smtClean="0">
                                      <a:latin typeface="Cambria Math" panose="02040503050406030204" pitchFamily="18" charset="0"/>
                                    </a:rPr>
                                    <m:t>𝑛</m:t>
                                  </m:r>
                                </m:num>
                                <m:den>
                                  <m:r>
                                    <a:rPr lang="en-US" altLang="zh-CN" i="1" smtClean="0">
                                      <a:latin typeface="Cambria Math" panose="02040503050406030204" pitchFamily="18" charset="0"/>
                                    </a:rPr>
                                    <m:t>𝑘</m:t>
                                  </m:r>
                                </m:den>
                              </m:f>
                            </m:e>
                          </m:d>
                          <m:sSup>
                            <m:sSupPr>
                              <m:ctrlPr>
                                <a:rPr lang="en-US" altLang="zh-CN" i="1" smtClean="0">
                                  <a:latin typeface="Cambria Math" panose="02040503050406030204" pitchFamily="18" charset="0"/>
                                </a:rPr>
                              </m:ctrlPr>
                            </m:sSupPr>
                            <m:e>
                              <m:r>
                                <a:rPr lang="en-US" altLang="zh-CN" i="1" smtClean="0">
                                  <a:latin typeface="Cambria Math" panose="02040503050406030204" pitchFamily="18" charset="0"/>
                                </a:rPr>
                                <m:t>𝑥</m:t>
                              </m:r>
                            </m:e>
                            <m:sup>
                              <m:r>
                                <a:rPr lang="en-US" altLang="zh-CN" i="1" smtClean="0">
                                  <a:latin typeface="Cambria Math" panose="02040503050406030204" pitchFamily="18" charset="0"/>
                                </a:rPr>
                                <m:t>𝑘</m:t>
                              </m:r>
                            </m:sup>
                          </m:sSup>
                          <m:sSup>
                            <m:sSupPr>
                              <m:ctrlPr>
                                <a:rPr lang="en-US" altLang="zh-CN" i="1" smtClean="0">
                                  <a:latin typeface="Cambria Math" panose="02040503050406030204" pitchFamily="18" charset="0"/>
                                </a:rPr>
                              </m:ctrlPr>
                            </m:sSupPr>
                            <m:e>
                              <m:r>
                                <a:rPr lang="en-US" altLang="zh-CN" i="1" smtClean="0">
                                  <a:latin typeface="Cambria Math" panose="02040503050406030204" pitchFamily="18" charset="0"/>
                                </a:rPr>
                                <m:t>𝑎</m:t>
                              </m:r>
                            </m:e>
                            <m:sup>
                              <m:r>
                                <a:rPr lang="en-US" altLang="zh-CN" i="1" smtClean="0">
                                  <a:latin typeface="Cambria Math" panose="02040503050406030204" pitchFamily="18" charset="0"/>
                                </a:rPr>
                                <m:t>𝑛</m:t>
                              </m:r>
                              <m:r>
                                <a:rPr lang="en-US" altLang="zh-CN" i="1" smtClean="0">
                                  <a:latin typeface="Cambria Math" panose="02040503050406030204" pitchFamily="18" charset="0"/>
                                </a:rPr>
                                <m:t>−</m:t>
                              </m:r>
                              <m:r>
                                <a:rPr lang="en-US" altLang="zh-CN" i="1" smtClean="0">
                                  <a:latin typeface="Cambria Math" panose="02040503050406030204" pitchFamily="18" charset="0"/>
                                </a:rPr>
                                <m:t>𝑘</m:t>
                              </m:r>
                            </m:sup>
                          </m:sSup>
                        </m:e>
                      </m:nary>
                    </m:oMath>
                  </m:oMathPara>
                </a14:m>
                <a:endParaRPr lang="zh-CN" altLang="en-US" dirty="0"/>
              </a:p>
            </p:txBody>
          </p:sp>
        </mc:Choice>
        <mc:Fallback>
          <p:sp>
            <p:nvSpPr>
              <p:cNvPr id="7" name="文本框 6"/>
              <p:cNvSpPr txBox="1">
                <a:spLocks noRot="1" noChangeAspect="1" noMove="1" noResize="1" noEditPoints="1" noAdjustHandles="1" noChangeArrowheads="1" noChangeShapeType="1" noTextEdit="1"/>
              </p:cNvSpPr>
              <p:nvPr/>
            </p:nvSpPr>
            <p:spPr>
              <a:xfrm>
                <a:off x="1022715" y="2772579"/>
                <a:ext cx="2686368" cy="749110"/>
              </a:xfrm>
              <a:prstGeom prst="rect">
                <a:avLst/>
              </a:prstGeom>
              <a:blipFill rotWithShape="0">
                <a:blip r:embed="rId4"/>
                <a:stretch>
                  <a:fillRect b="-813"/>
                </a:stretch>
              </a:blipFill>
            </p:spPr>
            <p:txBody>
              <a:bodyPr/>
              <a:lstStyle/>
              <a:p>
                <a:r>
                  <a:rPr lang="zh-CN" altLang="en-US">
                    <a:noFill/>
                  </a:rPr>
                  <a:t> </a:t>
                </a:r>
              </a:p>
            </p:txBody>
          </p:sp>
        </mc:Fallback>
      </mc:AlternateContent>
      <p:graphicFrame>
        <p:nvGraphicFramePr>
          <p:cNvPr id="8" name="图示 7"/>
          <p:cNvGraphicFramePr/>
          <p:nvPr>
            <p:extLst>
              <p:ext uri="{D42A27DB-BD31-4B8C-83A1-F6EECF244321}">
                <p14:modId xmlns:p14="http://schemas.microsoft.com/office/powerpoint/2010/main" val="2760403954"/>
              </p:ext>
            </p:extLst>
          </p:nvPr>
        </p:nvGraphicFramePr>
        <p:xfrm>
          <a:off x="5272349" y="586502"/>
          <a:ext cx="5860249" cy="3053344"/>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9" name="hors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39755" y="4944123"/>
            <a:ext cx="609600" cy="609600"/>
          </a:xfrm>
          <a:prstGeom prst="rect">
            <a:avLst/>
          </a:prstGeom>
        </p:spPr>
      </p:pic>
    </p:spTree>
    <p:extLst>
      <p:ext uri="{BB962C8B-B14F-4D97-AF65-F5344CB8AC3E}">
        <p14:creationId xmlns:p14="http://schemas.microsoft.com/office/powerpoint/2010/main" val="23264231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1"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表 5"/>
          <p:cNvGraphicFramePr/>
          <p:nvPr>
            <p:extLst>
              <p:ext uri="{D42A27DB-BD31-4B8C-83A1-F6EECF244321}">
                <p14:modId xmlns:p14="http://schemas.microsoft.com/office/powerpoint/2010/main" val="2191711042"/>
              </p:ext>
            </p:extLst>
          </p:nvPr>
        </p:nvGraphicFramePr>
        <p:xfrm>
          <a:off x="167690" y="187006"/>
          <a:ext cx="3711852" cy="28402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8" name="图表 17"/>
          <p:cNvGraphicFramePr/>
          <p:nvPr>
            <p:extLst>
              <p:ext uri="{D42A27DB-BD31-4B8C-83A1-F6EECF244321}">
                <p14:modId xmlns:p14="http://schemas.microsoft.com/office/powerpoint/2010/main" val="4154827720"/>
              </p:ext>
            </p:extLst>
          </p:nvPr>
        </p:nvGraphicFramePr>
        <p:xfrm>
          <a:off x="7775854" y="3729196"/>
          <a:ext cx="4200124" cy="30267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4" name="图表 33"/>
          <p:cNvGraphicFramePr/>
          <p:nvPr>
            <p:extLst>
              <p:ext uri="{D42A27DB-BD31-4B8C-83A1-F6EECF244321}">
                <p14:modId xmlns:p14="http://schemas.microsoft.com/office/powerpoint/2010/main" val="3893170718"/>
              </p:ext>
            </p:extLst>
          </p:nvPr>
        </p:nvGraphicFramePr>
        <p:xfrm>
          <a:off x="4118253" y="89353"/>
          <a:ext cx="3418889" cy="297344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图表 7"/>
          <p:cNvGraphicFramePr/>
          <p:nvPr>
            <p:extLst>
              <p:ext uri="{D42A27DB-BD31-4B8C-83A1-F6EECF244321}">
                <p14:modId xmlns:p14="http://schemas.microsoft.com/office/powerpoint/2010/main" val="1595356578"/>
              </p:ext>
            </p:extLst>
          </p:nvPr>
        </p:nvGraphicFramePr>
        <p:xfrm>
          <a:off x="4171518" y="3791341"/>
          <a:ext cx="3374501" cy="27071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图表 4"/>
          <p:cNvGraphicFramePr/>
          <p:nvPr>
            <p:extLst>
              <p:ext uri="{D42A27DB-BD31-4B8C-83A1-F6EECF244321}">
                <p14:modId xmlns:p14="http://schemas.microsoft.com/office/powerpoint/2010/main" val="869435934"/>
              </p:ext>
            </p:extLst>
          </p:nvPr>
        </p:nvGraphicFramePr>
        <p:xfrm>
          <a:off x="7883371" y="195309"/>
          <a:ext cx="3844031" cy="286748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图表 11"/>
          <p:cNvGraphicFramePr/>
          <p:nvPr>
            <p:extLst>
              <p:ext uri="{D42A27DB-BD31-4B8C-83A1-F6EECF244321}">
                <p14:modId xmlns:p14="http://schemas.microsoft.com/office/powerpoint/2010/main" val="3600381135"/>
              </p:ext>
            </p:extLst>
          </p:nvPr>
        </p:nvGraphicFramePr>
        <p:xfrm>
          <a:off x="115409" y="3365213"/>
          <a:ext cx="4039340" cy="323977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9897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图表 13"/>
          <p:cNvGraphicFramePr/>
          <p:nvPr>
            <p:extLst>
              <p:ext uri="{D42A27DB-BD31-4B8C-83A1-F6EECF244321}">
                <p14:modId xmlns:p14="http://schemas.microsoft.com/office/powerpoint/2010/main" val="1934015378"/>
              </p:ext>
            </p:extLst>
          </p:nvPr>
        </p:nvGraphicFramePr>
        <p:xfrm>
          <a:off x="4269173" y="3400148"/>
          <a:ext cx="3676341" cy="32447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5" name="图表 24"/>
          <p:cNvGraphicFramePr/>
          <p:nvPr>
            <p:extLst>
              <p:ext uri="{D42A27DB-BD31-4B8C-83A1-F6EECF244321}">
                <p14:modId xmlns:p14="http://schemas.microsoft.com/office/powerpoint/2010/main" val="2610796377"/>
              </p:ext>
            </p:extLst>
          </p:nvPr>
        </p:nvGraphicFramePr>
        <p:xfrm>
          <a:off x="220956" y="124288"/>
          <a:ext cx="3507666" cy="289412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图表 30"/>
          <p:cNvGraphicFramePr/>
          <p:nvPr>
            <p:extLst>
              <p:ext uri="{D42A27DB-BD31-4B8C-83A1-F6EECF244321}">
                <p14:modId xmlns:p14="http://schemas.microsoft.com/office/powerpoint/2010/main" val="2881648514"/>
              </p:ext>
            </p:extLst>
          </p:nvPr>
        </p:nvGraphicFramePr>
        <p:xfrm>
          <a:off x="3683247" y="124289"/>
          <a:ext cx="4288901" cy="285861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6" name="图表 35"/>
          <p:cNvGraphicFramePr/>
          <p:nvPr>
            <p:extLst>
              <p:ext uri="{D42A27DB-BD31-4B8C-83A1-F6EECF244321}">
                <p14:modId xmlns:p14="http://schemas.microsoft.com/office/powerpoint/2010/main" val="1406489341"/>
              </p:ext>
            </p:extLst>
          </p:nvPr>
        </p:nvGraphicFramePr>
        <p:xfrm>
          <a:off x="7988917" y="115985"/>
          <a:ext cx="3898283" cy="300895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1" name="图表 40"/>
          <p:cNvGraphicFramePr/>
          <p:nvPr>
            <p:extLst>
              <p:ext uri="{D42A27DB-BD31-4B8C-83A1-F6EECF244321}">
                <p14:modId xmlns:p14="http://schemas.microsoft.com/office/powerpoint/2010/main" val="656761785"/>
              </p:ext>
            </p:extLst>
          </p:nvPr>
        </p:nvGraphicFramePr>
        <p:xfrm>
          <a:off x="362999" y="3329702"/>
          <a:ext cx="3800629" cy="321314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7" name="图表 46"/>
          <p:cNvGraphicFramePr/>
          <p:nvPr>
            <p:extLst>
              <p:ext uri="{D42A27DB-BD31-4B8C-83A1-F6EECF244321}">
                <p14:modId xmlns:p14="http://schemas.microsoft.com/office/powerpoint/2010/main" val="3991459820"/>
              </p:ext>
            </p:extLst>
          </p:nvPr>
        </p:nvGraphicFramePr>
        <p:xfrm>
          <a:off x="8068816" y="3365212"/>
          <a:ext cx="3587565" cy="3168753"/>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05767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755342237"/>
              </p:ext>
            </p:extLst>
          </p:nvPr>
        </p:nvGraphicFramePr>
        <p:xfrm>
          <a:off x="8805662" y="3462865"/>
          <a:ext cx="2957250" cy="304446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图表 8"/>
          <p:cNvGraphicFramePr/>
          <p:nvPr>
            <p:extLst>
              <p:ext uri="{D42A27DB-BD31-4B8C-83A1-F6EECF244321}">
                <p14:modId xmlns:p14="http://schemas.microsoft.com/office/powerpoint/2010/main" val="515882183"/>
              </p:ext>
            </p:extLst>
          </p:nvPr>
        </p:nvGraphicFramePr>
        <p:xfrm>
          <a:off x="398509" y="151495"/>
          <a:ext cx="3152560" cy="279589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图表 13"/>
          <p:cNvGraphicFramePr/>
          <p:nvPr>
            <p:extLst>
              <p:ext uri="{D42A27DB-BD31-4B8C-83A1-F6EECF244321}">
                <p14:modId xmlns:p14="http://schemas.microsoft.com/office/powerpoint/2010/main" val="583194175"/>
              </p:ext>
            </p:extLst>
          </p:nvPr>
        </p:nvGraphicFramePr>
        <p:xfrm>
          <a:off x="3585592" y="142619"/>
          <a:ext cx="3765119" cy="278701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0" name="图表 19"/>
          <p:cNvGraphicFramePr/>
          <p:nvPr>
            <p:extLst>
              <p:ext uri="{D42A27DB-BD31-4B8C-83A1-F6EECF244321}">
                <p14:modId xmlns:p14="http://schemas.microsoft.com/office/powerpoint/2010/main" val="3752847568"/>
              </p:ext>
            </p:extLst>
          </p:nvPr>
        </p:nvGraphicFramePr>
        <p:xfrm>
          <a:off x="203200" y="3276436"/>
          <a:ext cx="3552054" cy="336406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5" name="图表 24"/>
          <p:cNvGraphicFramePr/>
          <p:nvPr>
            <p:extLst>
              <p:ext uri="{D42A27DB-BD31-4B8C-83A1-F6EECF244321}">
                <p14:modId xmlns:p14="http://schemas.microsoft.com/office/powerpoint/2010/main" val="2648195804"/>
              </p:ext>
            </p:extLst>
          </p:nvPr>
        </p:nvGraphicFramePr>
        <p:xfrm>
          <a:off x="4286928" y="3178782"/>
          <a:ext cx="3729608" cy="347059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45564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1287141175"/>
              </p:ext>
            </p:extLst>
          </p:nvPr>
        </p:nvGraphicFramePr>
        <p:xfrm>
          <a:off x="4012706" y="213639"/>
          <a:ext cx="3915053" cy="273374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图表 4"/>
          <p:cNvGraphicFramePr/>
          <p:nvPr>
            <p:extLst>
              <p:ext uri="{D42A27DB-BD31-4B8C-83A1-F6EECF244321}">
                <p14:modId xmlns:p14="http://schemas.microsoft.com/office/powerpoint/2010/main" val="1319220914"/>
              </p:ext>
            </p:extLst>
          </p:nvPr>
        </p:nvGraphicFramePr>
        <p:xfrm>
          <a:off x="8068815" y="257452"/>
          <a:ext cx="3809507" cy="278758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p:cNvGraphicFramePr/>
          <p:nvPr>
            <p:extLst>
              <p:ext uri="{D42A27DB-BD31-4B8C-83A1-F6EECF244321}">
                <p14:modId xmlns:p14="http://schemas.microsoft.com/office/powerpoint/2010/main" val="4001359278"/>
              </p:ext>
            </p:extLst>
          </p:nvPr>
        </p:nvGraphicFramePr>
        <p:xfrm>
          <a:off x="8078681" y="3577700"/>
          <a:ext cx="3551067" cy="308942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图表 6"/>
          <p:cNvGraphicFramePr/>
          <p:nvPr>
            <p:extLst>
              <p:ext uri="{D42A27DB-BD31-4B8C-83A1-F6EECF244321}">
                <p14:modId xmlns:p14="http://schemas.microsoft.com/office/powerpoint/2010/main" val="3113315217"/>
              </p:ext>
            </p:extLst>
          </p:nvPr>
        </p:nvGraphicFramePr>
        <p:xfrm>
          <a:off x="229833" y="3355759"/>
          <a:ext cx="3392256" cy="324922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7" name="图表 16"/>
          <p:cNvGraphicFramePr/>
          <p:nvPr>
            <p:extLst>
              <p:ext uri="{D42A27DB-BD31-4B8C-83A1-F6EECF244321}">
                <p14:modId xmlns:p14="http://schemas.microsoft.com/office/powerpoint/2010/main" val="3738654238"/>
              </p:ext>
            </p:extLst>
          </p:nvPr>
        </p:nvGraphicFramePr>
        <p:xfrm>
          <a:off x="4011721" y="3329701"/>
          <a:ext cx="3942672" cy="322201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图表 21"/>
          <p:cNvGraphicFramePr/>
          <p:nvPr>
            <p:extLst>
              <p:ext uri="{D42A27DB-BD31-4B8C-83A1-F6EECF244321}">
                <p14:modId xmlns:p14="http://schemas.microsoft.com/office/powerpoint/2010/main" val="232372074"/>
              </p:ext>
            </p:extLst>
          </p:nvPr>
        </p:nvGraphicFramePr>
        <p:xfrm>
          <a:off x="-143029" y="275783"/>
          <a:ext cx="3907161" cy="2884667"/>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1389267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483</TotalTime>
  <Words>444</Words>
  <Application>Microsoft Office PowerPoint</Application>
  <PresentationFormat>宽屏</PresentationFormat>
  <Paragraphs>65</Paragraphs>
  <Slides>13</Slides>
  <Notes>1</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13</vt:i4>
      </vt:variant>
    </vt:vector>
  </HeadingPairs>
  <TitlesOfParts>
    <vt:vector size="22" baseType="lpstr">
      <vt:lpstr>黑体</vt:lpstr>
      <vt:lpstr>楷体</vt:lpstr>
      <vt:lpstr>宋体</vt:lpstr>
      <vt:lpstr>微软雅黑</vt:lpstr>
      <vt:lpstr>Arial</vt:lpstr>
      <vt:lpstr>Calibri</vt:lpstr>
      <vt:lpstr>Calibri Light</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ZXC</dc:creator>
  <cp:lastModifiedBy>ZXC</cp:lastModifiedBy>
  <cp:revision>24</cp:revision>
  <dcterms:created xsi:type="dcterms:W3CDTF">2023-11-25T04:50:49Z</dcterms:created>
  <dcterms:modified xsi:type="dcterms:W3CDTF">2023-11-26T02:54:49Z</dcterms:modified>
</cp:coreProperties>
</file>

<file path=docProps/thumbnail.jpeg>
</file>